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9.xml.rels" ContentType="application/vnd.openxmlformats-package.relationships+xml"/>
  <Override PartName="/ppt/slideMasters/_rels/slideMaster12.xml.rels" ContentType="application/vnd.openxmlformats-package.relationships+xml"/>
  <Override PartName="/ppt/slideMasters/_rels/slideMaster48.xml.rels" ContentType="application/vnd.openxmlformats-package.relationships+xml"/>
  <Override PartName="/ppt/slideMasters/_rels/slideMaster11.xml.rels" ContentType="application/vnd.openxmlformats-package.relationships+xml"/>
  <Override PartName="/ppt/slideMasters/_rels/slideMaster47.xml.rels" ContentType="application/vnd.openxmlformats-package.relationships+xml"/>
  <Override PartName="/ppt/slideMasters/_rels/slideMaster10.xml.rels" ContentType="application/vnd.openxmlformats-package.relationships+xml"/>
  <Override PartName="/ppt/slideMasters/_rels/slideMaster46.xml.rels" ContentType="application/vnd.openxmlformats-package.relationships+xml"/>
  <Override PartName="/ppt/slideMasters/_rels/slideMaster45.xml.rels" ContentType="application/vnd.openxmlformats-package.relationships+xml"/>
  <Override PartName="/ppt/slideMasters/_rels/slideMaster27.xml.rels" ContentType="application/vnd.openxmlformats-package.relationships+xml"/>
  <Override PartName="/ppt/slideMasters/_rels/slideMaster13.xml.rels" ContentType="application/vnd.openxmlformats-package.relationships+xml"/>
  <Override PartName="/ppt/slideMasters/_rels/slideMaster26.xml.rels" ContentType="application/vnd.openxmlformats-package.relationships+xml"/>
  <Override PartName="/ppt/slideMasters/_rels/slideMaster8.xml.rels" ContentType="application/vnd.openxmlformats-package.relationships+xml"/>
  <Override PartName="/ppt/slideMasters/_rels/slideMaster35.xml.rels" ContentType="application/vnd.openxmlformats-package.relationships+xml"/>
  <Override PartName="/ppt/slideMasters/_rels/slideMaster14.xml.rels" ContentType="application/vnd.openxmlformats-package.relationships+xml"/>
  <Override PartName="/ppt/slideMasters/_rels/slideMaster44.xml.rels" ContentType="application/vnd.openxmlformats-package.relationships+xml"/>
  <Override PartName="/ppt/slideMasters/_rels/slideMaster9.xml.rels" ContentType="application/vnd.openxmlformats-package.relationships+xml"/>
  <Override PartName="/ppt/slideMasters/_rels/slideMaster36.xml.rels" ContentType="application/vnd.openxmlformats-package.relationships+xml"/>
  <Override PartName="/ppt/slideMasters/_rels/slideMaster15.xml.rels" ContentType="application/vnd.openxmlformats-package.relationships+xml"/>
  <Override PartName="/ppt/slideMasters/_rels/slideMaster80.xml.rels" ContentType="application/vnd.openxmlformats-package.relationships+xml"/>
  <Override PartName="/ppt/slideMasters/_rels/slideMaster16.xml.rels" ContentType="application/vnd.openxmlformats-package.relationships+xml"/>
  <Override PartName="/ppt/slideMasters/_rels/slideMaster81.xml.rels" ContentType="application/vnd.openxmlformats-package.relationships+xml"/>
  <Override PartName="/ppt/slideMasters/_rels/slideMaster17.xml.rels" ContentType="application/vnd.openxmlformats-package.relationships+xml"/>
  <Override PartName="/ppt/slideMasters/_rels/slideMaster82.xml.rels" ContentType="application/vnd.openxmlformats-package.relationships+xml"/>
  <Override PartName="/ppt/slideMasters/_rels/slideMaster83.xml.rels" ContentType="application/vnd.openxmlformats-package.relationships+xml"/>
  <Override PartName="/ppt/slideMasters/_rels/slideMaster18.xml.rels" ContentType="application/vnd.openxmlformats-package.relationships+xml"/>
  <Override PartName="/ppt/slideMasters/_rels/slideMaster22.xml.rels" ContentType="application/vnd.openxmlformats-package.relationships+xml"/>
  <Override PartName="/ppt/slideMasters/_rels/slideMaster59.xml.rels" ContentType="application/vnd.openxmlformats-package.relationships+xml"/>
  <Override PartName="/ppt/slideMasters/_rels/slideMaster60.xml.rels" ContentType="application/vnd.openxmlformats-package.relationships+xml"/>
  <Override PartName="/ppt/slideMasters/_rels/slideMaster23.xml.rels" ContentType="application/vnd.openxmlformats-package.relationships+xml"/>
  <Override PartName="/ppt/slideMasters/_rels/slideMaster58.xml.rels" ContentType="application/vnd.openxmlformats-package.relationships+xml"/>
  <Override PartName="/ppt/slideMasters/_rels/slideMaster21.xml.rels" ContentType="application/vnd.openxmlformats-package.relationships+xml"/>
  <Override PartName="/ppt/slideMasters/_rels/slideMaster61.xml.rels" ContentType="application/vnd.openxmlformats-package.relationships+xml"/>
  <Override PartName="/ppt/slideMasters/_rels/slideMaster68.xml.rels" ContentType="application/vnd.openxmlformats-package.relationships+xml"/>
  <Override PartName="/ppt/slideMasters/_rels/slideMaster69.xml.rels" ContentType="application/vnd.openxmlformats-package.relationships+xml"/>
  <Override PartName="/ppt/slideMasters/_rels/slideMaster19.xml.rels" ContentType="application/vnd.openxmlformats-package.relationships+xml"/>
  <Override PartName="/ppt/slideMasters/_rels/slideMaster84.xml.rels" ContentType="application/vnd.openxmlformats-package.relationships+xml"/>
  <Override PartName="/ppt/slideMasters/_rels/slideMaster1.xml.rels" ContentType="application/vnd.openxmlformats-package.relationships+xml"/>
  <Override PartName="/ppt/slideMasters/_rels/slideMaster73.xml.rels" ContentType="application/vnd.openxmlformats-package.relationships+xml"/>
  <Override PartName="/ppt/slideMasters/_rels/slideMaster37.xml.rels" ContentType="application/vnd.openxmlformats-package.relationships+xml"/>
  <Override PartName="/ppt/slideMasters/_rels/slideMaster56.xml.rels" ContentType="application/vnd.openxmlformats-package.relationships+xml"/>
  <Override PartName="/ppt/slideMasters/_rels/slideMaster55.xml.rels" ContentType="application/vnd.openxmlformats-package.relationships+xml"/>
  <Override PartName="/ppt/slideMasters/_rels/slideMaster43.xml.rels" ContentType="application/vnd.openxmlformats-package.relationships+xml"/>
  <Override PartName="/ppt/slideMasters/_rels/slideMaster54.xml.rels" ContentType="application/vnd.openxmlformats-package.relationships+xml"/>
  <Override PartName="/ppt/slideMasters/_rels/slideMaster42.xml.rels" ContentType="application/vnd.openxmlformats-package.relationships+xml"/>
  <Override PartName="/ppt/slideMasters/_rels/slideMaster79.xml.rels" ContentType="application/vnd.openxmlformats-package.relationships+xml"/>
  <Override PartName="/ppt/slideMasters/_rels/slideMaster32.xml.rels" ContentType="application/vnd.openxmlformats-package.relationships+xml"/>
  <Override PartName="/ppt/slideMasters/_rels/slideMaster5.xml.rels" ContentType="application/vnd.openxmlformats-package.relationships+xml"/>
  <Override PartName="/ppt/slideMasters/_rels/slideMaster40.xml.rels" ContentType="application/vnd.openxmlformats-package.relationships+xml"/>
  <Override PartName="/ppt/slideMasters/_rels/slideMaster77.xml.rels" ContentType="application/vnd.openxmlformats-package.relationships+xml"/>
  <Override PartName="/ppt/slideMasters/_rels/slideMaster53.xml.rels" ContentType="application/vnd.openxmlformats-package.relationships+xml"/>
  <Override PartName="/ppt/slideMasters/_rels/slideMaster31.xml.rels" ContentType="application/vnd.openxmlformats-package.relationships+xml"/>
  <Override PartName="/ppt/slideMasters/_rels/slideMaster4.xml.rels" ContentType="application/vnd.openxmlformats-package.relationships+xml"/>
  <Override PartName="/ppt/slideMasters/_rels/slideMaster76.xml.rels" ContentType="application/vnd.openxmlformats-package.relationships+xml"/>
  <Override PartName="/ppt/slideMasters/_rels/slideMaster52.xml.rels" ContentType="application/vnd.openxmlformats-package.relationships+xml"/>
  <Override PartName="/ppt/slideMasters/_rels/slideMaster51.xml.rels" ContentType="application/vnd.openxmlformats-package.relationships+xml"/>
  <Override PartName="/ppt/slideMasters/_rels/slideMaster2.xml.rels" ContentType="application/vnd.openxmlformats-package.relationships+xml"/>
  <Override PartName="/ppt/slideMasters/_rels/slideMaster74.xml.rels" ContentType="application/vnd.openxmlformats-package.relationships+xml"/>
  <Override PartName="/ppt/slideMasters/_rels/slideMaster50.xml.rels" ContentType="application/vnd.openxmlformats-package.relationships+xml"/>
  <Override PartName="/ppt/slideMasters/_rels/slideMaster41.xml.rels" ContentType="application/vnd.openxmlformats-package.relationships+xml"/>
  <Override PartName="/ppt/slideMasters/_rels/slideMaster78.xml.rels" ContentType="application/vnd.openxmlformats-package.relationships+xml"/>
  <Override PartName="/ppt/slideMasters/_rels/slideMaster39.xml.rels" ContentType="application/vnd.openxmlformats-package.relationships+xml"/>
  <Override PartName="/ppt/slideMasters/_rels/slideMaster38.xml.rels" ContentType="application/vnd.openxmlformats-package.relationships+xml"/>
  <Override PartName="/ppt/slideMasters/_rels/slideMaster24.xml.rels" ContentType="application/vnd.openxmlformats-package.relationships+xml"/>
  <Override PartName="/ppt/slideMasters/_rels/slideMaster25.xml.rels" ContentType="application/vnd.openxmlformats-package.relationships+xml"/>
  <Override PartName="/ppt/slideMasters/_rels/slideMaster62.xml.rels" ContentType="application/vnd.openxmlformats-package.relationships+xml"/>
  <Override PartName="/ppt/slideMasters/_rels/slideMaster63.xml.rels" ContentType="application/vnd.openxmlformats-package.relationships+xml"/>
  <Override PartName="/ppt/slideMasters/_rels/slideMaster64.xml.rels" ContentType="application/vnd.openxmlformats-package.relationships+xml"/>
  <Override PartName="/ppt/slideMasters/_rels/slideMaster65.xml.rels" ContentType="application/vnd.openxmlformats-package.relationships+xml"/>
  <Override PartName="/ppt/slideMasters/_rels/slideMaster66.xml.rels" ContentType="application/vnd.openxmlformats-package.relationships+xml"/>
  <Override PartName="/ppt/slideMasters/_rels/slideMaster7.xml.rels" ContentType="application/vnd.openxmlformats-package.relationships+xml"/>
  <Override PartName="/ppt/slideMasters/_rels/slideMaster34.xml.rels" ContentType="application/vnd.openxmlformats-package.relationships+xml"/>
  <Override PartName="/ppt/slideMasters/_rels/slideMaster67.xml.rels" ContentType="application/vnd.openxmlformats-package.relationships+xml"/>
  <Override PartName="/ppt/slideMasters/_rels/slideMaster30.xml.rels" ContentType="application/vnd.openxmlformats-package.relationships+xml"/>
  <Override PartName="/ppt/slideMasters/_rels/slideMaster3.xml.rels" ContentType="application/vnd.openxmlformats-package.relationships+xml"/>
  <Override PartName="/ppt/slideMasters/_rels/slideMaster75.xml.rels" ContentType="application/vnd.openxmlformats-package.relationships+xml"/>
  <Override PartName="/ppt/slideMasters/_rels/slideMaster6.xml.rels" ContentType="application/vnd.openxmlformats-package.relationships+xml"/>
  <Override PartName="/ppt/slideMasters/_rels/slideMaster33.xml.rels" ContentType="application/vnd.openxmlformats-package.relationships+xml"/>
  <Override PartName="/ppt/slideMasters/_rels/slideMaster72.xml.rels" ContentType="application/vnd.openxmlformats-package.relationships+xml"/>
  <Override PartName="/ppt/slideMasters/_rels/slideMaster71.xml.rels" ContentType="application/vnd.openxmlformats-package.relationships+xml"/>
  <Override PartName="/ppt/slideMasters/_rels/slideMaster29.xml.rels" ContentType="application/vnd.openxmlformats-package.relationships+xml"/>
  <Override PartName="/ppt/slideMasters/_rels/slideMaster70.xml.rels" ContentType="application/vnd.openxmlformats-package.relationships+xml"/>
  <Override PartName="/ppt/slideMasters/_rels/slideMaster28.xml.rels" ContentType="application/vnd.openxmlformats-package.relationships+xml"/>
  <Override PartName="/ppt/slideMasters/_rels/slideMaster20.xml.rels" ContentType="application/vnd.openxmlformats-package.relationships+xml"/>
  <Override PartName="/ppt/slideMasters/_rels/slideMaster57.xml.rels" ContentType="application/vnd.openxmlformats-package.relationships+xml"/>
  <Override PartName="/ppt/slideMasters/slideMaster56.xml" ContentType="application/vnd.openxmlformats-officedocument.presentationml.slideMaster+xml"/>
  <Override PartName="/ppt/slideMasters/slideMaster55.xml" ContentType="application/vnd.openxmlformats-officedocument.presentationml.slideMaster+xml"/>
  <Override PartName="/ppt/slideMasters/slideMaster54.xml" ContentType="application/vnd.openxmlformats-officedocument.presentationml.slideMaster+xml"/>
  <Override PartName="/ppt/slideMasters/slideMaster53.xml" ContentType="application/vnd.openxmlformats-officedocument.presentationml.slideMaster+xml"/>
  <Override PartName="/ppt/slideMasters/slideMaster52.xml" ContentType="application/vnd.openxmlformats-officedocument.presentationml.slideMaster+xml"/>
  <Override PartName="/ppt/slideMasters/slideMaster51.xml" ContentType="application/vnd.openxmlformats-officedocument.presentationml.slideMaster+xml"/>
  <Override PartName="/ppt/slideMasters/slideMaster50.xml" ContentType="application/vnd.openxmlformats-officedocument.presentationml.slideMaster+xml"/>
  <Override PartName="/ppt/slideMasters/slideMaster43.xml" ContentType="application/vnd.openxmlformats-officedocument.presentationml.slideMaster+xml"/>
  <Override PartName="/ppt/slideMasters/slideMaster42.xml" ContentType="application/vnd.openxmlformats-officedocument.presentationml.slideMaster+xml"/>
  <Override PartName="/ppt/slideMasters/slideMaster41.xml" ContentType="application/vnd.openxmlformats-officedocument.presentationml.slideMaster+xml"/>
  <Override PartName="/ppt/slideMasters/slideMaster40.xml" ContentType="application/vnd.openxmlformats-officedocument.presentationml.slideMaster+xml"/>
  <Override PartName="/ppt/slideMasters/slideMaster39.xml" ContentType="application/vnd.openxmlformats-officedocument.presentationml.slideMaster+xml"/>
  <Override PartName="/ppt/slideMasters/slideMaster5.xml" ContentType="application/vnd.openxmlformats-officedocument.presentationml.slideMaster+xml"/>
  <Override PartName="/ppt/slideMasters/slideMaster38.xml" ContentType="application/vnd.openxmlformats-officedocument.presentationml.slideMaster+xml"/>
  <Override PartName="/ppt/slideMasters/slideMaster4.xml" ContentType="application/vnd.openxmlformats-officedocument.presentationml.slideMaster+xml"/>
  <Override PartName="/ppt/slideMasters/slideMaster37.xml" ContentType="application/vnd.openxmlformats-officedocument.presentationml.slideMaster+xml"/>
  <Override PartName="/ppt/slideMasters/slideMaster3.xml" ContentType="application/vnd.openxmlformats-officedocument.presentationml.slideMaster+xml"/>
  <Override PartName="/ppt/slideMasters/slideMaster36.xml" ContentType="application/vnd.openxmlformats-officedocument.presentationml.slideMaster+xml"/>
  <Override PartName="/ppt/slideMasters/slideMaster2.xml" ContentType="application/vnd.openxmlformats-officedocument.presentationml.slideMaster+xml"/>
  <Override PartName="/ppt/slideMasters/slideMaster35.xml" ContentType="application/vnd.openxmlformats-officedocument.presentationml.slideMaster+xml"/>
  <Override PartName="/ppt/slideMasters/slideMaster1.xml" ContentType="application/vnd.openxmlformats-officedocument.presentationml.slideMaster+xml"/>
  <Override PartName="/ppt/slideMasters/slideMaster34.xml" ContentType="application/vnd.openxmlformats-officedocument.presentationml.slideMaster+xml"/>
  <Override PartName="/ppt/slideMasters/slideMaster33.xml" ContentType="application/vnd.openxmlformats-officedocument.presentationml.slideMaster+xml"/>
  <Override PartName="/ppt/slideMasters/slideMaster32.xml" ContentType="application/vnd.openxmlformats-officedocument.presentationml.slideMaster+xml"/>
  <Override PartName="/ppt/slideMasters/slideMaster31.xml" ContentType="application/vnd.openxmlformats-officedocument.presentationml.slideMaster+xml"/>
  <Override PartName="/ppt/slideMasters/slideMaster84.xml" ContentType="application/vnd.openxmlformats-officedocument.presentationml.slideMaster+xml"/>
  <Override PartName="/ppt/slideMasters/slideMaster19.xml" ContentType="application/vnd.openxmlformats-officedocument.presentationml.slideMaster+xml"/>
  <Override PartName="/ppt/slideMasters/slideMaster61.xml" ContentType="application/vnd.openxmlformats-officedocument.presentationml.slideMaster+xml"/>
  <Override PartName="/ppt/slideMasters/slideMaster21.xml" ContentType="application/vnd.openxmlformats-officedocument.presentationml.slideMaster+xml"/>
  <Override PartName="/ppt/slideMasters/slideMaster58.xml" ContentType="application/vnd.openxmlformats-officedocument.presentationml.slideMaster+xml"/>
  <Override PartName="/ppt/slideMasters/slideMaster22.xml" ContentType="application/vnd.openxmlformats-officedocument.presentationml.slideMaster+xml"/>
  <Override PartName="/ppt/slideMasters/slideMaster59.xml" ContentType="application/vnd.openxmlformats-officedocument.presentationml.slideMaster+xml"/>
  <Override PartName="/ppt/slideMasters/slideMaster23.xml" ContentType="application/vnd.openxmlformats-officedocument.presentationml.slideMaster+xml"/>
  <Override PartName="/ppt/slideMasters/slideMaster60.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79.xml" ContentType="application/vnd.openxmlformats-officedocument.presentationml.slideMaster+xml"/>
  <Override PartName="/ppt/slideMasters/slideMaster67.xml" ContentType="application/vnd.openxmlformats-officedocument.presentationml.slideMaster+xml"/>
  <Override PartName="/ppt/slideMasters/slideMaster30.xml" ContentType="application/vnd.openxmlformats-officedocument.presentationml.slideMaster+xml"/>
  <Override PartName="/ppt/slideMasters/slideMaster78.xml" ContentType="application/vnd.openxmlformats-officedocument.presentationml.slideMaster+xml"/>
  <Override PartName="/ppt/slideMasters/slideMaster77.xml" ContentType="application/vnd.openxmlformats-officedocument.presentationml.slideMaster+xml"/>
  <Override PartName="/ppt/slideMasters/slideMaster76.xml" ContentType="application/vnd.openxmlformats-officedocument.presentationml.slideMaster+xml"/>
  <Override PartName="/ppt/slideMasters/slideMaster75.xml" ContentType="application/vnd.openxmlformats-officedocument.presentationml.slideMaster+xml"/>
  <Override PartName="/ppt/slideMasters/slideMaster74.xml" ContentType="application/vnd.openxmlformats-officedocument.presentationml.slideMaster+xml"/>
  <Override PartName="/ppt/slideMasters/slideMaster73.xml" ContentType="application/vnd.openxmlformats-officedocument.presentationml.slideMaster+xml"/>
  <Override PartName="/ppt/slideMasters/slideMaster72.xml" ContentType="application/vnd.openxmlformats-officedocument.presentationml.slideMaster+xml"/>
  <Override PartName="/ppt/slideMasters/slideMaster71.xml" ContentType="application/vnd.openxmlformats-officedocument.presentationml.slideMaster+xml"/>
  <Override PartName="/ppt/slideMasters/slideMaster29.xml" ContentType="application/vnd.openxmlformats-officedocument.presentationml.slideMaster+xml"/>
  <Override PartName="/ppt/slideMasters/slideMaster69.xml" ContentType="application/vnd.openxmlformats-officedocument.presentationml.slideMaster+xml"/>
  <Override PartName="/ppt/slideMasters/slideMaster70.xml" ContentType="application/vnd.openxmlformats-officedocument.presentationml.slideMaster+xml"/>
  <Override PartName="/ppt/slideMasters/slideMaster28.xml" ContentType="application/vnd.openxmlformats-officedocument.presentationml.slideMaster+xml"/>
  <Override PartName="/ppt/slideMasters/slideMaster68.xml" ContentType="application/vnd.openxmlformats-officedocument.presentationml.slideMaster+xml"/>
  <Override PartName="/ppt/slideMasters/slideMaster20.xml" ContentType="application/vnd.openxmlformats-officedocument.presentationml.slideMaster+xml"/>
  <Override PartName="/ppt/slideMasters/slideMaster57.xml" ContentType="application/vnd.openxmlformats-officedocument.presentationml.slideMaster+xml"/>
  <Override PartName="/ppt/slideMasters/slideMaster18.xml" ContentType="application/vnd.openxmlformats-officedocument.presentationml.slideMaster+xml"/>
  <Override PartName="/ppt/slideMasters/slideMaster83.xml" ContentType="application/vnd.openxmlformats-officedocument.presentationml.slideMaster+xml"/>
  <Override PartName="/ppt/slideMasters/slideMaster82.xml" ContentType="application/vnd.openxmlformats-officedocument.presentationml.slideMaster+xml"/>
  <Override PartName="/ppt/slideMasters/slideMaster17.xml" ContentType="application/vnd.openxmlformats-officedocument.presentationml.slideMaster+xml"/>
  <Override PartName="/ppt/slideMasters/slideMaster81.xml" ContentType="application/vnd.openxmlformats-officedocument.presentationml.slideMaster+xml"/>
  <Override PartName="/ppt/slideMasters/slideMaster16.xml" ContentType="application/vnd.openxmlformats-officedocument.presentationml.slideMaster+xml"/>
  <Override PartName="/ppt/slideMasters/slideMaster80.xml" ContentType="application/vnd.openxmlformats-officedocument.presentationml.slideMaster+xml"/>
  <Override PartName="/ppt/slideMasters/slideMaster15.xml" ContentType="application/vnd.openxmlformats-officedocument.presentationml.slideMaster+xml"/>
  <Override PartName="/ppt/slideMasters/slideMaster9.xml" ContentType="application/vnd.openxmlformats-officedocument.presentationml.slideMaster+xml"/>
  <Override PartName="/ppt/slideMasters/slideMaster14.xml" ContentType="application/vnd.openxmlformats-officedocument.presentationml.slideMaster+xml"/>
  <Override PartName="/ppt/slideMasters/slideMaster8.xml" ContentType="application/vnd.openxmlformats-officedocument.presentationml.slideMaster+xml"/>
  <Override PartName="/ppt/slideMasters/slideMaster26.xml" ContentType="application/vnd.openxmlformats-officedocument.presentationml.slideMaster+xml"/>
  <Override PartName="/ppt/slideMasters/slideMaster44.xml" ContentType="application/vnd.openxmlformats-officedocument.presentationml.slideMaster+xml"/>
  <Override PartName="/ppt/slideMasters/slideMaster13.xml" ContentType="application/vnd.openxmlformats-officedocument.presentationml.slideMaster+xml"/>
  <Override PartName="/ppt/slideMasters/slideMaster7.xml" ContentType="application/vnd.openxmlformats-officedocument.presentationml.slideMaster+xml"/>
  <Override PartName="/ppt/slideMasters/slideMaster27.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10.xml" ContentType="application/vnd.openxmlformats-officedocument.presentationml.slideMaster+xml"/>
  <Override PartName="/ppt/slideMasters/slideMaster47.xml" ContentType="application/vnd.openxmlformats-officedocument.presentationml.slideMaster+xml"/>
  <Override PartName="/ppt/slideMasters/slideMaster11.xml" ContentType="application/vnd.openxmlformats-officedocument.presentationml.slideMaster+xml"/>
  <Override PartName="/ppt/slideMasters/slideMaster48.xml" ContentType="application/vnd.openxmlformats-officedocument.presentationml.slideMaster+xml"/>
  <Override PartName="/ppt/slideMasters/slideMaster6.xml" ContentType="application/vnd.openxmlformats-officedocument.presentationml.slideMaster+xml"/>
  <Override PartName="/ppt/slideMasters/slideMaster12.xml" ContentType="application/vnd.openxmlformats-officedocument.presentationml.slideMaster+xml"/>
  <Override PartName="/ppt/slideMasters/slideMaster49.xml" ContentType="application/vnd.openxmlformats-officedocument.presentationml.slideMaster+xml"/>
  <Override PartName="/ppt/presProps.xml" ContentType="application/vnd.openxmlformats-officedocument.presentationml.presProps+xml"/>
  <Override PartName="/ppt/theme/theme56.xml" ContentType="application/vnd.openxmlformats-officedocument.theme+xml"/>
  <Override PartName="/ppt/theme/theme55.xml" ContentType="application/vnd.openxmlformats-officedocument.theme+xml"/>
  <Override PartName="/ppt/theme/theme54.xml" ContentType="application/vnd.openxmlformats-officedocument.theme+xml"/>
  <Override PartName="/ppt/theme/theme53.xml" ContentType="application/vnd.openxmlformats-officedocument.theme+xml"/>
  <Override PartName="/ppt/theme/theme52.xml" ContentType="application/vnd.openxmlformats-officedocument.theme+xml"/>
  <Override PartName="/ppt/theme/theme51.xml" ContentType="application/vnd.openxmlformats-officedocument.theme+xml"/>
  <Override PartName="/ppt/theme/theme50.xml" ContentType="application/vnd.openxmlformats-officedocument.theme+xml"/>
  <Override PartName="/ppt/theme/theme46.xml" ContentType="application/vnd.openxmlformats-officedocument.theme+xml"/>
  <Override PartName="/ppt/theme/theme45.xml" ContentType="application/vnd.openxmlformats-officedocument.theme+xml"/>
  <Override PartName="/ppt/theme/theme44.xml" ContentType="application/vnd.openxmlformats-officedocument.theme+xml"/>
  <Override PartName="/ppt/theme/theme43.xml" ContentType="application/vnd.openxmlformats-officedocument.theme+xml"/>
  <Override PartName="/ppt/theme/theme42.xml" ContentType="application/vnd.openxmlformats-officedocument.theme+xml"/>
  <Override PartName="/ppt/theme/theme41.xml" ContentType="application/vnd.openxmlformats-officedocument.theme+xml"/>
  <Override PartName="/ppt/theme/theme40.xml" ContentType="application/vnd.openxmlformats-officedocument.theme+xml"/>
  <Override PartName="/ppt/theme/theme39.xml" ContentType="application/vnd.openxmlformats-officedocument.theme+xml"/>
  <Override PartName="/ppt/theme/theme38.xml" ContentType="application/vnd.openxmlformats-officedocument.theme+xml"/>
  <Override PartName="/ppt/theme/theme37.xml" ContentType="application/vnd.openxmlformats-officedocument.theme+xml"/>
  <Override PartName="/ppt/theme/theme47.xml" ContentType="application/vnd.openxmlformats-officedocument.theme+xml"/>
  <Override PartName="/ppt/theme/theme10.xml" ContentType="application/vnd.openxmlformats-officedocument.theme+xml"/>
  <Override PartName="/ppt/theme/theme36.xml" ContentType="application/vnd.openxmlformats-officedocument.theme+xml"/>
  <Override PartName="/ppt/theme/theme9.xml" ContentType="application/vnd.openxmlformats-officedocument.theme+xml"/>
  <Override PartName="/ppt/theme/theme35.xml" ContentType="application/vnd.openxmlformats-officedocument.theme+xml"/>
  <Override PartName="/ppt/theme/theme8.xml" ContentType="application/vnd.openxmlformats-officedocument.theme+xml"/>
  <Override PartName="/ppt/theme/theme34.xml" ContentType="application/vnd.openxmlformats-officedocument.theme+xml"/>
  <Override PartName="/ppt/theme/theme7.xml" ContentType="application/vnd.openxmlformats-officedocument.theme+xml"/>
  <Override PartName="/ppt/theme/theme84.xml" ContentType="application/vnd.openxmlformats-officedocument.theme+xml"/>
  <Override PartName="/ppt/theme/theme19.xml" ContentType="application/vnd.openxmlformats-officedocument.theme+xml"/>
  <Override PartName="/ppt/theme/theme61.xml" ContentType="application/vnd.openxmlformats-officedocument.theme+xml"/>
  <Override PartName="/ppt/theme/theme21.xml" ContentType="application/vnd.openxmlformats-officedocument.theme+xml"/>
  <Override PartName="/ppt/theme/theme58.xml" ContentType="application/vnd.openxmlformats-officedocument.theme+xml"/>
  <Override PartName="/ppt/theme/theme22.xml" ContentType="application/vnd.openxmlformats-officedocument.theme+xml"/>
  <Override PartName="/ppt/theme/theme59.xml" ContentType="application/vnd.openxmlformats-officedocument.theme+xml"/>
  <Override PartName="/ppt/theme/theme23.xml" ContentType="application/vnd.openxmlformats-officedocument.theme+xml"/>
  <Override PartName="/ppt/theme/theme60.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79.xml" ContentType="application/vnd.openxmlformats-officedocument.theme+xml"/>
  <Override PartName="/ppt/theme/theme67.xml" ContentType="application/vnd.openxmlformats-officedocument.theme+xml"/>
  <Override PartName="/ppt/theme/theme30.xml" ContentType="application/vnd.openxmlformats-officedocument.theme+xml"/>
  <Override PartName="/ppt/theme/theme78.xml" ContentType="application/vnd.openxmlformats-officedocument.theme+xml"/>
  <Override PartName="/ppt/theme/theme77.xml" ContentType="application/vnd.openxmlformats-officedocument.theme+xml"/>
  <Override PartName="/ppt/theme/theme76.xml" ContentType="application/vnd.openxmlformats-officedocument.theme+xml"/>
  <Override PartName="/ppt/theme/theme75.xml" ContentType="application/vnd.openxmlformats-officedocument.theme+xml"/>
  <Override PartName="/ppt/theme/theme74.xml" ContentType="application/vnd.openxmlformats-officedocument.theme+xml"/>
  <Override PartName="/ppt/theme/theme73.xml" ContentType="application/vnd.openxmlformats-officedocument.theme+xml"/>
  <Override PartName="/ppt/theme/theme72.xml" ContentType="application/vnd.openxmlformats-officedocument.theme+xml"/>
  <Override PartName="/ppt/theme/theme71.xml" ContentType="application/vnd.openxmlformats-officedocument.theme+xml"/>
  <Override PartName="/ppt/theme/theme69.xml" ContentType="application/vnd.openxmlformats-officedocument.theme+xml"/>
  <Override PartName="/ppt/theme/theme5.xml" ContentType="application/vnd.openxmlformats-officedocument.theme+xml"/>
  <Override PartName="/ppt/theme/theme32.xml" ContentType="application/vnd.openxmlformats-officedocument.theme+xml"/>
  <Override PartName="/ppt/theme/theme70.xml" ContentType="application/vnd.openxmlformats-officedocument.theme+xml"/>
  <Override PartName="/ppt/theme/theme3.xml" ContentType="application/vnd.openxmlformats-officedocument.theme+xml"/>
  <Override PartName="/ppt/theme/theme28.xml" ContentType="application/vnd.openxmlformats-officedocument.theme+xml"/>
  <Override PartName="/ppt/theme/theme68.xml" ContentType="application/vnd.openxmlformats-officedocument.theme+xml"/>
  <Override PartName="/ppt/theme/theme29.xml" ContentType="application/vnd.openxmlformats-officedocument.theme+xml"/>
  <Override PartName="/ppt/theme/theme4.xml" ContentType="application/vnd.openxmlformats-officedocument.theme+xml"/>
  <Override PartName="/ppt/theme/theme31.xml" ContentType="application/vnd.openxmlformats-officedocument.theme+xml"/>
  <Override PartName="/ppt/theme/theme20.xml" ContentType="application/vnd.openxmlformats-officedocument.theme+xml"/>
  <Override PartName="/ppt/theme/theme57.xml" ContentType="application/vnd.openxmlformats-officedocument.theme+xml"/>
  <Override PartName="/ppt/theme/theme18.xml" ContentType="application/vnd.openxmlformats-officedocument.theme+xml"/>
  <Override PartName="/ppt/theme/theme83.xml" ContentType="application/vnd.openxmlformats-officedocument.theme+xml"/>
  <Override PartName="/ppt/theme/theme82.xml" ContentType="application/vnd.openxmlformats-officedocument.theme+xml"/>
  <Override PartName="/ppt/theme/theme17.xml" ContentType="application/vnd.openxmlformats-officedocument.theme+xml"/>
  <Override PartName="/ppt/theme/theme81.xml" ContentType="application/vnd.openxmlformats-officedocument.theme+xml"/>
  <Override PartName="/ppt/theme/theme16.xml" ContentType="application/vnd.openxmlformats-officedocument.theme+xml"/>
  <Override PartName="/ppt/theme/theme80.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theme/theme1.xml" ContentType="application/vnd.openxmlformats-officedocument.theme+xml"/>
  <Override PartName="/ppt/theme/theme26.xml" ContentType="application/vnd.openxmlformats-officedocument.theme+xml"/>
  <Override PartName="/ppt/theme/theme11.xml" ContentType="application/vnd.openxmlformats-officedocument.theme+xml"/>
  <Override PartName="/ppt/theme/theme48.xml" ContentType="application/vnd.openxmlformats-officedocument.theme+xml"/>
  <Override PartName="/ppt/theme/theme2.xml" ContentType="application/vnd.openxmlformats-officedocument.theme+xml"/>
  <Override PartName="/ppt/theme/theme27.xml" ContentType="application/vnd.openxmlformats-officedocument.theme+xml"/>
  <Override PartName="/ppt/theme/theme12.xml" ContentType="application/vnd.openxmlformats-officedocument.theme+xml"/>
  <Override PartName="/ppt/theme/theme49.xml" ContentType="application/vnd.openxmlformats-officedocument.theme+xml"/>
  <Override PartName="/ppt/theme/theme13.xml" ContentType="application/vnd.openxmlformats-officedocument.theme+xml"/>
  <Override PartName="/ppt/theme/theme6.xml" ContentType="application/vnd.openxmlformats-officedocument.theme+xml"/>
  <Override PartName="/ppt/theme/theme33.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jpeg" ContentType="image/jpeg"/>
  <Override PartName="/ppt/media/image4.png" ContentType="image/png"/>
  <Override PartName="/ppt/media/image5.png" ContentType="image/png"/>
  <Override PartName="/ppt/media/image6.png" ContentType="image/png"/>
  <Override PartName="/ppt/media/image7.jpeg" ContentType="image/jpeg"/>
  <Override PartName="/ppt/media/image8.png" ContentType="image/png"/>
  <Override PartName="/ppt/media/image9.jpeg" ContentType="image/jpeg"/>
  <Override PartName="/ppt/media/image10.jpeg" ContentType="image/jpeg"/>
  <Override PartName="/ppt/media/image11.jpeg" ContentType="image/jpeg"/>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46.xml" ContentType="application/vnd.openxmlformats-officedocument.presentationml.slideLayout+xml"/>
  <Override PartName="/ppt/slideLayouts/slideLayout45.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8.xml" ContentType="application/vnd.openxmlformats-officedocument.presentationml.slideLayout+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50.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27.xml.rels" ContentType="application/vnd.openxmlformats-package.relationships+xml"/>
  <Override PartName="/ppt/slideLayouts/_rels/slideLayout7.xml.rels" ContentType="application/vnd.openxmlformats-package.relationships+xml"/>
  <Override PartName="/ppt/slideLayouts/_rels/slideLayout49.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24.xml.rels" ContentType="application/vnd.openxmlformats-package.relationships+xml"/>
  <Override PartName="/ppt/slideLayouts/_rels/slideLayout26.xml.rels" ContentType="application/vnd.openxmlformats-package.relationships+xml"/>
  <Override PartName="/ppt/slideLayouts/_rels/slideLayout6.xml.rels" ContentType="application/vnd.openxmlformats-package.relationships+xml"/>
  <Override PartName="/ppt/slideLayouts/_rels/slideLayout48.xml.rels" ContentType="application/vnd.openxmlformats-package.relationships+xml"/>
  <Override PartName="/ppt/slideLayouts/_rels/slideLayout11.xml.rels" ContentType="application/vnd.openxmlformats-package.relationships+xml"/>
  <Override PartName="/ppt/slideLayouts/_rels/slideLayout47.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22.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80.xml.rels" ContentType="application/vnd.openxmlformats-package.relationships+xml"/>
  <Override PartName="/ppt/slideLayouts/_rels/slideLayout57.xml.rels" ContentType="application/vnd.openxmlformats-package.relationships+xml"/>
  <Override PartName="/ppt/slideLayouts/_rels/slideLayout20.xml.rels" ContentType="application/vnd.openxmlformats-package.relationships+xml"/>
  <Override PartName="/ppt/slideLayouts/_rels/slideLayout60.xml.rels" ContentType="application/vnd.openxmlformats-package.relationships+xml"/>
  <Override PartName="/ppt/slideLayouts/_rels/slideLayout51.xml.rels" ContentType="application/vnd.openxmlformats-package.relationships+xml"/>
  <Override PartName="/ppt/slideLayouts/_rels/slideLayout13.xml.rels" ContentType="application/vnd.openxmlformats-package.relationships+xml"/>
  <Override PartName="/ppt/slideLayouts/_rels/slideLayout52.xml.rels" ContentType="application/vnd.openxmlformats-package.relationships+xml"/>
  <Override PartName="/ppt/slideLayouts/_rels/slideLayout30.xml.rels" ContentType="application/vnd.openxmlformats-package.relationships+xml"/>
  <Override PartName="/ppt/slideLayouts/_rels/slideLayout67.xml.rels" ContentType="application/vnd.openxmlformats-package.relationships+xml"/>
  <Override PartName="/ppt/slideLayouts/_rels/slideLayout31.xml.rels" ContentType="application/vnd.openxmlformats-package.relationships+xml"/>
  <Override PartName="/ppt/slideLayouts/_rels/slideLayout68.xml.rels" ContentType="application/vnd.openxmlformats-package.relationships+xml"/>
  <Override PartName="/ppt/slideLayouts/_rels/slideLayout32.xml.rels" ContentType="application/vnd.openxmlformats-package.relationships+xml"/>
  <Override PartName="/ppt/slideLayouts/_rels/slideLayout69.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56.xml.rels" ContentType="application/vnd.openxmlformats-package.relationships+xml"/>
  <Override PartName="/ppt/slideLayouts/_rels/slideLayout44.xml.rels" ContentType="application/vnd.openxmlformats-package.relationships+xml"/>
  <Override PartName="/ppt/slideLayouts/_rels/slideLayout55.xml.rels" ContentType="application/vnd.openxmlformats-package.relationships+xml"/>
  <Override PartName="/ppt/slideLayouts/_rels/slideLayout43.xml.rels" ContentType="application/vnd.openxmlformats-package.relationships+xml"/>
  <Override PartName="/ppt/slideLayouts/_rels/slideLayout54.xml.rels" ContentType="application/vnd.openxmlformats-package.relationships+xml"/>
  <Override PartName="/ppt/slideLayouts/_rels/slideLayout42.xml.rels" ContentType="application/vnd.openxmlformats-package.relationships+xml"/>
  <Override PartName="/ppt/slideLayouts/_rels/slideLayout79.xml.rels" ContentType="application/vnd.openxmlformats-package.relationships+xml"/>
  <Override PartName="/ppt/slideLayouts/_rels/slideLayout53.xml.rels" ContentType="application/vnd.openxmlformats-package.relationships+xml"/>
  <Override PartName="/ppt/slideLayouts/_rels/slideLayout41.xml.rels" ContentType="application/vnd.openxmlformats-package.relationships+xml"/>
  <Override PartName="/ppt/slideLayouts/_rels/slideLayout78.xml.rels" ContentType="application/vnd.openxmlformats-package.relationships+xml"/>
  <Override PartName="/ppt/slideLayouts/_rels/slideLayout18.xml.rels" ContentType="application/vnd.openxmlformats-package.relationships+xml"/>
  <Override PartName="/ppt/slideLayouts/_rels/slideLayout83.xml.rels" ContentType="application/vnd.openxmlformats-package.relationships+xml"/>
  <Override PartName="/ppt/slideLayouts/_rels/slideLayout46.xml.rels" ContentType="application/vnd.openxmlformats-package.relationships+xml"/>
  <Override PartName="/ppt/slideLayouts/_rels/slideLayout17.xml.rels" ContentType="application/vnd.openxmlformats-package.relationships+xml"/>
  <Override PartName="/ppt/slideLayouts/_rels/slideLayout82.xml.rels" ContentType="application/vnd.openxmlformats-package.relationships+xml"/>
  <Override PartName="/ppt/slideLayouts/_rels/slideLayout45.xml.rels" ContentType="application/vnd.openxmlformats-package.relationships+xml"/>
  <Override PartName="/ppt/slideLayouts/_rels/slideLayout40.xml.rels" ContentType="application/vnd.openxmlformats-package.relationships+xml"/>
  <Override PartName="/ppt/slideLayouts/_rels/slideLayout77.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84.xml.rels" ContentType="application/vnd.openxmlformats-package.relationships+xml"/>
  <Override PartName="/ppt/slideLayouts/_rels/slideLayout58.xml.rels" ContentType="application/vnd.openxmlformats-package.relationships+xml"/>
  <Override PartName="/ppt/slideLayouts/_rels/slideLayout59.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4.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76.xml.rels" ContentType="application/vnd.openxmlformats-package.relationships+xml"/>
  <Override PartName="/ppt/slideLayouts/_rels/slideLayout75.xml.rels" ContentType="application/vnd.openxmlformats-package.relationships+xml"/>
  <Override PartName="/ppt/slideLayouts/_rels/slideLayout74.xml.rels" ContentType="application/vnd.openxmlformats-package.relationships+xml"/>
  <Override PartName="/ppt/slideLayouts/_rels/slideLayout73.xml.rels" ContentType="application/vnd.openxmlformats-package.relationships+xml"/>
  <Override PartName="/ppt/slideLayouts/_rels/slideLayout72.xml.rels" ContentType="application/vnd.openxmlformats-package.relationships+xml"/>
  <Override PartName="/ppt/slideLayouts/_rels/slideLayout71.xml.rels" ContentType="application/vnd.openxmlformats-package.relationships+xml"/>
  <Override PartName="/ppt/slideLayouts/_rels/slideLayout9.xml.rels" ContentType="application/vnd.openxmlformats-package.relationships+xml"/>
  <Override PartName="/ppt/slideLayouts/_rels/slideLayout29.xml.rels" ContentType="application/vnd.openxmlformats-package.relationships+xml"/>
  <Override PartName="/ppt/slideLayouts/_rels/slideLayout70.xml.rels" ContentType="application/vnd.openxmlformats-package.relationships+xml"/>
  <Override PartName="/ppt/slideLayouts/_rels/slideLayout8.xml.rels" ContentType="application/vnd.openxmlformats-package.relationships+xml"/>
  <Override PartName="/ppt/slideLayouts/_rels/slideLayout28.xml.rels" ContentType="application/vnd.openxmlformats-package.relationships+xml"/>
  <Override PartName="/ppt/slideLayouts/_rels/slideLayout39.xml.rels" ContentType="application/vnd.openxmlformats-package.relationships+xml"/>
  <Override PartName="/ppt/slideLayouts/_rels/slideLayout81.xml.rels" ContentType="application/vnd.openxmlformats-package.relationships+xml"/>
  <Override PartName="/ppt/slideLayouts/_rels/slideLayout16.xml.rels" ContentType="application/vnd.openxmlformats-package.relationships+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52.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13.xml" ContentType="application/vnd.openxmlformats-officedocument.presentationml.slideLayout+xml"/>
  <Override PartName="/ppt/slideLayouts/slideLayout51.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2.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3.xml" ContentType="application/vnd.openxmlformats-officedocument.presentationml.slideLayout+xml"/>
  <Override PartName="/ppt/slideLayouts/slideLayout57.xml" ContentType="application/vnd.openxmlformats-officedocument.presentationml.slideLayout+xml"/>
  <Override PartName="/ppt/slideLayouts/slideLayout61.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4.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79.xml" ContentType="application/vnd.openxmlformats-officedocument.presentationml.slideLayout+xml"/>
  <Override PartName="/ppt/slideLayouts/slideLayout67.xml" ContentType="application/vnd.openxmlformats-officedocument.presentationml.slideLayout+xml"/>
  <Override PartName="/ppt/slideLayouts/slideLayout78.xml" ContentType="application/vnd.openxmlformats-officedocument.presentationml.slideLayout+xml"/>
  <Override PartName="/ppt/slideLayouts/slideLayout77.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29.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28.xml" ContentType="application/vnd.openxmlformats-officedocument.presentationml.slideLayout+xml"/>
  <Override PartName="/ppt/slideLayouts/slideLayout68.xml" ContentType="application/vnd.openxmlformats-officedocument.presentationml.slideLayout+xml"/>
  <Override PartName="/ppt/slideLayouts/slideLayout1.xml" ContentType="application/vnd.openxmlformats-officedocument.presentationml.slideLayout+xml"/>
  <Override PartName="/ppt/slideLayouts/slideLayout39.xml" ContentType="application/vnd.openxmlformats-officedocument.presentationml.slideLayout+xml"/>
  <Override PartName="/ppt/slideLayouts/slideLayout81.xml" ContentType="application/vnd.openxmlformats-officedocument.presentationml.slideLayout+xml"/>
  <Override PartName="/ppt/slideLayouts/slideLayout16.xml" ContentType="application/vnd.openxmlformats-officedocument.presentationml.slideLayout+xml"/>
  <Override PartName="/ppt/slideLayouts/slideLayout80.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0.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1.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22.xml" ContentType="application/vnd.openxmlformats-officedocument.presentationml.slideLayout+xml"/>
  <Override PartName="/ppt/slideLayouts/slideLayout7.xml" ContentType="application/vnd.openxmlformats-officedocument.presentationml.slideLayout+xml"/>
  <Override PartName="/ppt/slideLayouts/slideLayout50.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23.xml" ContentType="application/vnd.openxmlformats-officedocument.presentationml.slideLayout+xml"/>
  <Override PartName="/ppt/slideLayouts/slideLayout8.xml" ContentType="application/vnd.openxmlformats-officedocument.presentationml.slideLayout+xml"/>
  <Override PartName="/ppt/slides/_rels/slide9.xml.rels" ContentType="application/vnd.openxmlformats-package.relationships+xml"/>
  <Override PartName="/ppt/slides/_rels/slide11.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 id="2147483710" r:id="rId33"/>
    <p:sldMasterId id="2147483712" r:id="rId34"/>
    <p:sldMasterId id="2147483714" r:id="rId35"/>
    <p:sldMasterId id="2147483716" r:id="rId36"/>
    <p:sldMasterId id="2147483718" r:id="rId37"/>
    <p:sldMasterId id="2147483720" r:id="rId38"/>
    <p:sldMasterId id="2147483722" r:id="rId39"/>
    <p:sldMasterId id="2147483724" r:id="rId40"/>
    <p:sldMasterId id="2147483726" r:id="rId41"/>
    <p:sldMasterId id="2147483728" r:id="rId42"/>
    <p:sldMasterId id="2147483730" r:id="rId43"/>
    <p:sldMasterId id="2147483732" r:id="rId44"/>
    <p:sldMasterId id="2147483734" r:id="rId45"/>
    <p:sldMasterId id="2147483736" r:id="rId46"/>
    <p:sldMasterId id="2147483738" r:id="rId47"/>
    <p:sldMasterId id="2147483740" r:id="rId48"/>
    <p:sldMasterId id="2147483742" r:id="rId49"/>
    <p:sldMasterId id="2147483744" r:id="rId50"/>
    <p:sldMasterId id="2147483746" r:id="rId51"/>
    <p:sldMasterId id="2147483748" r:id="rId52"/>
    <p:sldMasterId id="2147483750" r:id="rId53"/>
    <p:sldMasterId id="2147483752" r:id="rId54"/>
    <p:sldMasterId id="2147483754" r:id="rId55"/>
    <p:sldMasterId id="2147483756" r:id="rId56"/>
    <p:sldMasterId id="2147483758" r:id="rId57"/>
    <p:sldMasterId id="2147483760" r:id="rId58"/>
    <p:sldMasterId id="2147483762" r:id="rId59"/>
    <p:sldMasterId id="2147483764" r:id="rId60"/>
    <p:sldMasterId id="2147483766" r:id="rId61"/>
    <p:sldMasterId id="2147483768" r:id="rId62"/>
    <p:sldMasterId id="2147483770" r:id="rId63"/>
    <p:sldMasterId id="2147483772" r:id="rId64"/>
    <p:sldMasterId id="2147483774" r:id="rId65"/>
    <p:sldMasterId id="2147483776" r:id="rId66"/>
    <p:sldMasterId id="2147483778" r:id="rId67"/>
    <p:sldMasterId id="2147483780" r:id="rId68"/>
    <p:sldMasterId id="2147483782" r:id="rId69"/>
    <p:sldMasterId id="2147483784" r:id="rId70"/>
    <p:sldMasterId id="2147483786" r:id="rId71"/>
    <p:sldMasterId id="2147483788" r:id="rId72"/>
    <p:sldMasterId id="2147483790" r:id="rId73"/>
    <p:sldMasterId id="2147483792" r:id="rId74"/>
    <p:sldMasterId id="2147483794" r:id="rId75"/>
    <p:sldMasterId id="2147483796" r:id="rId76"/>
    <p:sldMasterId id="2147483798" r:id="rId77"/>
    <p:sldMasterId id="2147483800" r:id="rId78"/>
    <p:sldMasterId id="2147483802" r:id="rId79"/>
    <p:sldMasterId id="2147483804" r:id="rId80"/>
    <p:sldMasterId id="2147483806" r:id="rId81"/>
    <p:sldMasterId id="2147483808" r:id="rId82"/>
    <p:sldMasterId id="2147483810" r:id="rId83"/>
    <p:sldMasterId id="2147483812" r:id="rId84"/>
    <p:sldMasterId id="2147483814" r:id="rId85"/>
  </p:sldMasterIdLst>
  <p:sldIdLst>
    <p:sldId id="256" r:id="rId86"/>
    <p:sldId id="257" r:id="rId87"/>
    <p:sldId id="258" r:id="rId88"/>
    <p:sldId id="259" r:id="rId89"/>
    <p:sldId id="260" r:id="rId90"/>
    <p:sldId id="261" r:id="rId91"/>
    <p:sldId id="262" r:id="rId92"/>
    <p:sldId id="263" r:id="rId93"/>
    <p:sldId id="264" r:id="rId94"/>
    <p:sldId id="265" r:id="rId95"/>
    <p:sldId id="266" r:id="rId96"/>
    <p:sldId id="267" r:id="rId97"/>
    <p:sldId id="268" r:id="rId98"/>
    <p:sldId id="269" r:id="rId99"/>
    <p:sldId id="270" r:id="rId100"/>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Master" Target="slideMasters/slideMaster27.xml"/><Relationship Id="rId29" Type="http://schemas.openxmlformats.org/officeDocument/2006/relationships/slideMaster" Target="slideMasters/slideMaster28.xml"/><Relationship Id="rId30" Type="http://schemas.openxmlformats.org/officeDocument/2006/relationships/slideMaster" Target="slideMasters/slideMaster29.xml"/><Relationship Id="rId31" Type="http://schemas.openxmlformats.org/officeDocument/2006/relationships/slideMaster" Target="slideMasters/slideMaster30.xml"/><Relationship Id="rId32" Type="http://schemas.openxmlformats.org/officeDocument/2006/relationships/slideMaster" Target="slideMasters/slideMaster31.xml"/><Relationship Id="rId33" Type="http://schemas.openxmlformats.org/officeDocument/2006/relationships/slideMaster" Target="slideMasters/slideMaster32.xml"/><Relationship Id="rId34" Type="http://schemas.openxmlformats.org/officeDocument/2006/relationships/slideMaster" Target="slideMasters/slideMaster33.xml"/><Relationship Id="rId35" Type="http://schemas.openxmlformats.org/officeDocument/2006/relationships/slideMaster" Target="slideMasters/slideMaster34.xml"/><Relationship Id="rId36" Type="http://schemas.openxmlformats.org/officeDocument/2006/relationships/slideMaster" Target="slideMasters/slideMaster35.xml"/><Relationship Id="rId37" Type="http://schemas.openxmlformats.org/officeDocument/2006/relationships/slideMaster" Target="slideMasters/slideMaster36.xml"/><Relationship Id="rId38" Type="http://schemas.openxmlformats.org/officeDocument/2006/relationships/slideMaster" Target="slideMasters/slideMaster37.xml"/><Relationship Id="rId39" Type="http://schemas.openxmlformats.org/officeDocument/2006/relationships/slideMaster" Target="slideMasters/slideMaster38.xml"/><Relationship Id="rId40" Type="http://schemas.openxmlformats.org/officeDocument/2006/relationships/slideMaster" Target="slideMasters/slideMaster39.xml"/><Relationship Id="rId41" Type="http://schemas.openxmlformats.org/officeDocument/2006/relationships/slideMaster" Target="slideMasters/slideMaster40.xml"/><Relationship Id="rId42" Type="http://schemas.openxmlformats.org/officeDocument/2006/relationships/slideMaster" Target="slideMasters/slideMaster41.xml"/><Relationship Id="rId43" Type="http://schemas.openxmlformats.org/officeDocument/2006/relationships/slideMaster" Target="slideMasters/slideMaster42.xml"/><Relationship Id="rId44" Type="http://schemas.openxmlformats.org/officeDocument/2006/relationships/slideMaster" Target="slideMasters/slideMaster43.xml"/><Relationship Id="rId45" Type="http://schemas.openxmlformats.org/officeDocument/2006/relationships/slideMaster" Target="slideMasters/slideMaster44.xml"/><Relationship Id="rId46" Type="http://schemas.openxmlformats.org/officeDocument/2006/relationships/slideMaster" Target="slideMasters/slideMaster45.xml"/><Relationship Id="rId47" Type="http://schemas.openxmlformats.org/officeDocument/2006/relationships/slideMaster" Target="slideMasters/slideMaster46.xml"/><Relationship Id="rId48" Type="http://schemas.openxmlformats.org/officeDocument/2006/relationships/slideMaster" Target="slideMasters/slideMaster47.xml"/><Relationship Id="rId49" Type="http://schemas.openxmlformats.org/officeDocument/2006/relationships/slideMaster" Target="slideMasters/slideMaster48.xml"/><Relationship Id="rId50" Type="http://schemas.openxmlformats.org/officeDocument/2006/relationships/slideMaster" Target="slideMasters/slideMaster49.xml"/><Relationship Id="rId51" Type="http://schemas.openxmlformats.org/officeDocument/2006/relationships/slideMaster" Target="slideMasters/slideMaster50.xml"/><Relationship Id="rId52" Type="http://schemas.openxmlformats.org/officeDocument/2006/relationships/slideMaster" Target="slideMasters/slideMaster51.xml"/><Relationship Id="rId53" Type="http://schemas.openxmlformats.org/officeDocument/2006/relationships/slideMaster" Target="slideMasters/slideMaster52.xml"/><Relationship Id="rId54" Type="http://schemas.openxmlformats.org/officeDocument/2006/relationships/slideMaster" Target="slideMasters/slideMaster53.xml"/><Relationship Id="rId55" Type="http://schemas.openxmlformats.org/officeDocument/2006/relationships/slideMaster" Target="slideMasters/slideMaster54.xml"/><Relationship Id="rId56" Type="http://schemas.openxmlformats.org/officeDocument/2006/relationships/slideMaster" Target="slideMasters/slideMaster55.xml"/><Relationship Id="rId57" Type="http://schemas.openxmlformats.org/officeDocument/2006/relationships/slideMaster" Target="slideMasters/slideMaster56.xml"/><Relationship Id="rId58" Type="http://schemas.openxmlformats.org/officeDocument/2006/relationships/slideMaster" Target="slideMasters/slideMaster57.xml"/><Relationship Id="rId59" Type="http://schemas.openxmlformats.org/officeDocument/2006/relationships/slideMaster" Target="slideMasters/slideMaster58.xml"/><Relationship Id="rId60" Type="http://schemas.openxmlformats.org/officeDocument/2006/relationships/slideMaster" Target="slideMasters/slideMaster59.xml"/><Relationship Id="rId61" Type="http://schemas.openxmlformats.org/officeDocument/2006/relationships/slideMaster" Target="slideMasters/slideMaster60.xml"/><Relationship Id="rId62" Type="http://schemas.openxmlformats.org/officeDocument/2006/relationships/slideMaster" Target="slideMasters/slideMaster61.xml"/><Relationship Id="rId63" Type="http://schemas.openxmlformats.org/officeDocument/2006/relationships/slideMaster" Target="slideMasters/slideMaster62.xml"/><Relationship Id="rId64" Type="http://schemas.openxmlformats.org/officeDocument/2006/relationships/slideMaster" Target="slideMasters/slideMaster63.xml"/><Relationship Id="rId65" Type="http://schemas.openxmlformats.org/officeDocument/2006/relationships/slideMaster" Target="slideMasters/slideMaster64.xml"/><Relationship Id="rId66" Type="http://schemas.openxmlformats.org/officeDocument/2006/relationships/slideMaster" Target="slideMasters/slideMaster65.xml"/><Relationship Id="rId67" Type="http://schemas.openxmlformats.org/officeDocument/2006/relationships/slideMaster" Target="slideMasters/slideMaster66.xml"/><Relationship Id="rId68" Type="http://schemas.openxmlformats.org/officeDocument/2006/relationships/slideMaster" Target="slideMasters/slideMaster67.xml"/><Relationship Id="rId69" Type="http://schemas.openxmlformats.org/officeDocument/2006/relationships/slideMaster" Target="slideMasters/slideMaster68.xml"/><Relationship Id="rId70" Type="http://schemas.openxmlformats.org/officeDocument/2006/relationships/slideMaster" Target="slideMasters/slideMaster69.xml"/><Relationship Id="rId71" Type="http://schemas.openxmlformats.org/officeDocument/2006/relationships/slideMaster" Target="slideMasters/slideMaster70.xml"/><Relationship Id="rId72" Type="http://schemas.openxmlformats.org/officeDocument/2006/relationships/slideMaster" Target="slideMasters/slideMaster71.xml"/><Relationship Id="rId73" Type="http://schemas.openxmlformats.org/officeDocument/2006/relationships/slideMaster" Target="slideMasters/slideMaster72.xml"/><Relationship Id="rId74" Type="http://schemas.openxmlformats.org/officeDocument/2006/relationships/slideMaster" Target="slideMasters/slideMaster73.xml"/><Relationship Id="rId75" Type="http://schemas.openxmlformats.org/officeDocument/2006/relationships/slideMaster" Target="slideMasters/slideMaster74.xml"/><Relationship Id="rId76" Type="http://schemas.openxmlformats.org/officeDocument/2006/relationships/slideMaster" Target="slideMasters/slideMaster75.xml"/><Relationship Id="rId77" Type="http://schemas.openxmlformats.org/officeDocument/2006/relationships/slideMaster" Target="slideMasters/slideMaster76.xml"/><Relationship Id="rId78" Type="http://schemas.openxmlformats.org/officeDocument/2006/relationships/slideMaster" Target="slideMasters/slideMaster77.xml"/><Relationship Id="rId79" Type="http://schemas.openxmlformats.org/officeDocument/2006/relationships/slideMaster" Target="slideMasters/slideMaster78.xml"/><Relationship Id="rId80" Type="http://schemas.openxmlformats.org/officeDocument/2006/relationships/slideMaster" Target="slideMasters/slideMaster79.xml"/><Relationship Id="rId81" Type="http://schemas.openxmlformats.org/officeDocument/2006/relationships/slideMaster" Target="slideMasters/slideMaster80.xml"/><Relationship Id="rId82" Type="http://schemas.openxmlformats.org/officeDocument/2006/relationships/slideMaster" Target="slideMasters/slideMaster81.xml"/><Relationship Id="rId83" Type="http://schemas.openxmlformats.org/officeDocument/2006/relationships/slideMaster" Target="slideMasters/slideMaster82.xml"/><Relationship Id="rId84" Type="http://schemas.openxmlformats.org/officeDocument/2006/relationships/slideMaster" Target="slideMasters/slideMaster83.xml"/><Relationship Id="rId85" Type="http://schemas.openxmlformats.org/officeDocument/2006/relationships/slideMaster" Target="slideMasters/slideMaster84.xml"/><Relationship Id="rId86" Type="http://schemas.openxmlformats.org/officeDocument/2006/relationships/slide" Target="slides/slide1.xml"/><Relationship Id="rId87" Type="http://schemas.openxmlformats.org/officeDocument/2006/relationships/slide" Target="slides/slide2.xml"/><Relationship Id="rId88" Type="http://schemas.openxmlformats.org/officeDocument/2006/relationships/slide" Target="slides/slide3.xml"/><Relationship Id="rId89" Type="http://schemas.openxmlformats.org/officeDocument/2006/relationships/slide" Target="slides/slide4.xml"/><Relationship Id="rId90" Type="http://schemas.openxmlformats.org/officeDocument/2006/relationships/slide" Target="slides/slide5.xml"/><Relationship Id="rId91" Type="http://schemas.openxmlformats.org/officeDocument/2006/relationships/slide" Target="slides/slide6.xml"/><Relationship Id="rId92" Type="http://schemas.openxmlformats.org/officeDocument/2006/relationships/slide" Target="slides/slide7.xml"/><Relationship Id="rId93" Type="http://schemas.openxmlformats.org/officeDocument/2006/relationships/slide" Target="slides/slide8.xml"/><Relationship Id="rId94" Type="http://schemas.openxmlformats.org/officeDocument/2006/relationships/slide" Target="slides/slide9.xml"/><Relationship Id="rId95" Type="http://schemas.openxmlformats.org/officeDocument/2006/relationships/slide" Target="slides/slide10.xml"/><Relationship Id="rId96" Type="http://schemas.openxmlformats.org/officeDocument/2006/relationships/slide" Target="slides/slide11.xml"/><Relationship Id="rId97" Type="http://schemas.openxmlformats.org/officeDocument/2006/relationships/slide" Target="slides/slide12.xml"/><Relationship Id="rId98" Type="http://schemas.openxmlformats.org/officeDocument/2006/relationships/slide" Target="slides/slide13.xml"/><Relationship Id="rId99" Type="http://schemas.openxmlformats.org/officeDocument/2006/relationships/slide" Target="slides/slide14.xml"/><Relationship Id="rId100" Type="http://schemas.openxmlformats.org/officeDocument/2006/relationships/slide" Target="slides/slide15.xml"/><Relationship Id="rId101" Type="http://schemas.openxmlformats.org/officeDocument/2006/relationships/presProps" Target="presProps.xml"/>
</Relationships>
</file>

<file path=ppt/media/image1.png>
</file>

<file path=ppt/media/image10.jpeg>
</file>

<file path=ppt/media/image11.jpeg>
</file>

<file path=ppt/media/image2.png>
</file>

<file path=ppt/media/image3.jpeg>
</file>

<file path=ppt/media/image4.png>
</file>

<file path=ppt/media/image5.png>
</file>

<file path=ppt/media/image6.png>
</file>

<file path=ppt/media/image7.jpe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6.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37.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38.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39.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0.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1.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2.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3.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5.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6.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7.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8.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49.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0.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1.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2.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3.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4.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6.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7.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8.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9.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60.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1.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2.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3.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4.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5.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7.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8.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9.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70.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71.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72.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5.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6.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8.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9.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80.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81.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82.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83.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84.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Title, 2 Content and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9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0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Title Content and 2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11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1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15"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29"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Standard 1">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14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4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Standard 2">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1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5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5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3">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tandard 4">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17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Standard 5">
    <p:spTree>
      <p:nvGrpSpPr>
        <p:cNvPr id="1" name=""/>
        <p:cNvGrpSpPr/>
        <p:nvPr/>
      </p:nvGrpSpPr>
      <p:grpSpPr>
        <a:xfrm>
          <a:off x="0" y="0"/>
          <a:ext cx="0" cy="0"/>
          <a:chOff x="0" y="0"/>
          <a:chExt cx="0" cy="0"/>
        </a:xfrm>
      </p:grpSpPr>
      <p:sp>
        <p:nvSpPr>
          <p:cNvPr id="17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17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Standard 6">
    <p:spTree>
      <p:nvGrpSpPr>
        <p:cNvPr id="1" name=""/>
        <p:cNvGrpSpPr/>
        <p:nvPr/>
      </p:nvGrpSpPr>
      <p:grpSpPr>
        <a:xfrm>
          <a:off x="0" y="0"/>
          <a:ext cx="0" cy="0"/>
          <a:chOff x="0" y="0"/>
          <a:chExt cx="0" cy="0"/>
        </a:xfrm>
      </p:grpSpPr>
      <p:sp>
        <p:nvSpPr>
          <p:cNvPr id="1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18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8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1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1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Standard 7">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8">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Standard 9">
    <p:spTree>
      <p:nvGrpSpPr>
        <p:cNvPr id="1" name=""/>
        <p:cNvGrpSpPr/>
        <p:nvPr/>
      </p:nvGrpSpPr>
      <p:grpSpPr>
        <a:xfrm>
          <a:off x="0" y="0"/>
          <a:ext cx="0" cy="0"/>
          <a:chOff x="0" y="0"/>
          <a:chExt cx="0" cy="0"/>
        </a:xfrm>
      </p:grpSpPr>
      <p:sp>
        <p:nvSpPr>
          <p:cNvPr id="2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20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21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21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Standard 10">
    <p:spTree>
      <p:nvGrpSpPr>
        <p:cNvPr id="1" name=""/>
        <p:cNvGrpSpPr/>
        <p:nvPr/>
      </p:nvGrpSpPr>
      <p:grpSpPr>
        <a:xfrm>
          <a:off x="0" y="0"/>
          <a:ext cx="0" cy="0"/>
          <a:chOff x="0" y="0"/>
          <a:chExt cx="0" cy="0"/>
        </a:xfrm>
      </p:grpSpPr>
      <p:sp>
        <p:nvSpPr>
          <p:cNvPr id="2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22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22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223"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Standard 11">
    <p:spTree>
      <p:nvGrpSpPr>
        <p:cNvPr id="1" name=""/>
        <p:cNvGrpSpPr/>
        <p:nvPr/>
      </p:nvGrpSpPr>
      <p:grpSpPr>
        <a:xfrm>
          <a:off x="0" y="0"/>
          <a:ext cx="0" cy="0"/>
          <a:chOff x="0" y="0"/>
          <a:chExt cx="0" cy="0"/>
        </a:xfrm>
      </p:grpSpPr>
      <p:sp>
        <p:nvSpPr>
          <p:cNvPr id="2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23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23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23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12">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Standard 13">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000000"/>
              </a:solidFill>
              <a:latin typeface="Arial"/>
            </a:endParaRPr>
          </a:p>
        </p:txBody>
      </p:sp>
      <p:sp>
        <p:nvSpPr>
          <p:cNvPr id="25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25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Standard 14">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000000"/>
              </a:solidFill>
              <a:latin typeface="Arial"/>
            </a:endParaRPr>
          </a:p>
        </p:txBody>
      </p:sp>
      <p:sp>
        <p:nvSpPr>
          <p:cNvPr id="26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2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26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26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15">
    <p:spTree>
      <p:nvGrpSpPr>
        <p:cNvPr id="1" name=""/>
        <p:cNvGrpSpPr/>
        <p:nvPr/>
      </p:nvGrpSpPr>
      <p:grpSpPr>
        <a:xfrm>
          <a:off x="0" y="0"/>
          <a:ext cx="0" cy="0"/>
          <a:chOff x="0" y="0"/>
          <a:chExt cx="0" cy="0"/>
        </a:xfrm>
      </p:grpSpPr>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tandard 16">
    <p:spTree>
      <p:nvGrpSpPr>
        <p:cNvPr id="1" name=""/>
        <p:cNvGrpSpPr/>
        <p:nvPr/>
      </p:nvGrpSpPr>
      <p:grpSpPr>
        <a:xfrm>
          <a:off x="0" y="0"/>
          <a:ext cx="0" cy="0"/>
          <a:chOff x="0" y="0"/>
          <a:chExt cx="0" cy="0"/>
        </a:xfrm>
      </p:grpSpPr>
      <p:sp>
        <p:nvSpPr>
          <p:cNvPr id="27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000000"/>
              </a:solidFill>
              <a:latin typeface="Arial"/>
            </a:endParaRPr>
          </a:p>
        </p:txBody>
      </p:sp>
      <p:sp>
        <p:nvSpPr>
          <p:cNvPr id="27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3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3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3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3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Standard 17">
    <p:spTree>
      <p:nvGrpSpPr>
        <p:cNvPr id="1" name=""/>
        <p:cNvGrpSpPr/>
        <p:nvPr/>
      </p:nvGrpSpPr>
      <p:grpSpPr>
        <a:xfrm>
          <a:off x="0" y="0"/>
          <a:ext cx="0" cy="0"/>
          <a:chOff x="0" y="0"/>
          <a:chExt cx="0" cy="0"/>
        </a:xfrm>
      </p:grpSpPr>
      <p:sp>
        <p:nvSpPr>
          <p:cNvPr id="2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000000"/>
              </a:solidFill>
              <a:latin typeface="Arial"/>
            </a:endParaRPr>
          </a:p>
        </p:txBody>
      </p:sp>
      <p:sp>
        <p:nvSpPr>
          <p:cNvPr id="28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Standard 18">
    <p:spTree>
      <p:nvGrpSpPr>
        <p:cNvPr id="1" name=""/>
        <p:cNvGrpSpPr/>
        <p:nvPr/>
      </p:nvGrpSpPr>
      <p:grpSpPr>
        <a:xfrm>
          <a:off x="0" y="0"/>
          <a:ext cx="0" cy="0"/>
          <a:chOff x="0" y="0"/>
          <a:chExt cx="0" cy="0"/>
        </a:xfrm>
      </p:grpSpPr>
      <p:sp>
        <p:nvSpPr>
          <p:cNvPr id="2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000000"/>
              </a:solidFill>
              <a:latin typeface="Arial"/>
            </a:endParaRPr>
          </a:p>
        </p:txBody>
      </p:sp>
      <p:sp>
        <p:nvSpPr>
          <p:cNvPr id="29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29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Standard 19">
    <p:spTree>
      <p:nvGrpSpPr>
        <p:cNvPr id="1" name=""/>
        <p:cNvGrpSpPr/>
        <p:nvPr/>
      </p:nvGrpSpPr>
      <p:grpSpPr>
        <a:xfrm>
          <a:off x="0" y="0"/>
          <a:ext cx="0" cy="0"/>
          <a:chOff x="0" y="0"/>
          <a:chExt cx="0" cy="0"/>
        </a:xfrm>
      </p:grpSpPr>
      <p:sp>
        <p:nvSpPr>
          <p:cNvPr id="3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20">
    <p:spTree>
      <p:nvGrpSpPr>
        <p:cNvPr id="1" name=""/>
        <p:cNvGrpSpPr/>
        <p:nvPr/>
      </p:nvGrpSpPr>
      <p:grpSpPr>
        <a:xfrm>
          <a:off x="0" y="0"/>
          <a:ext cx="0" cy="0"/>
          <a:chOff x="0" y="0"/>
          <a:chExt cx="0" cy="0"/>
        </a:xfrm>
      </p:grpSpPr>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Standard 21">
    <p:spTree>
      <p:nvGrpSpPr>
        <p:cNvPr id="1" name=""/>
        <p:cNvGrpSpPr/>
        <p:nvPr/>
      </p:nvGrpSpPr>
      <p:grpSpPr>
        <a:xfrm>
          <a:off x="0" y="0"/>
          <a:ext cx="0" cy="0"/>
          <a:chOff x="0" y="0"/>
          <a:chExt cx="0" cy="0"/>
        </a:xfrm>
      </p:grpSpPr>
      <p:sp>
        <p:nvSpPr>
          <p:cNvPr id="3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000000"/>
              </a:solidFill>
              <a:latin typeface="Arial"/>
            </a:endParaRPr>
          </a:p>
        </p:txBody>
      </p:sp>
      <p:sp>
        <p:nvSpPr>
          <p:cNvPr id="3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3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3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Standard 22">
    <p:spTree>
      <p:nvGrpSpPr>
        <p:cNvPr id="1" name=""/>
        <p:cNvGrpSpPr/>
        <p:nvPr/>
      </p:nvGrpSpPr>
      <p:grpSpPr>
        <a:xfrm>
          <a:off x="0" y="0"/>
          <a:ext cx="0" cy="0"/>
          <a:chOff x="0" y="0"/>
          <a:chExt cx="0" cy="0"/>
        </a:xfrm>
      </p:grpSpPr>
      <p:sp>
        <p:nvSpPr>
          <p:cNvPr id="3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000000"/>
              </a:solidFill>
              <a:latin typeface="Arial"/>
            </a:endParaRPr>
          </a:p>
        </p:txBody>
      </p:sp>
      <p:sp>
        <p:nvSpPr>
          <p:cNvPr id="32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3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32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Standard 23">
    <p:spTree>
      <p:nvGrpSpPr>
        <p:cNvPr id="1" name=""/>
        <p:cNvGrpSpPr/>
        <p:nvPr/>
      </p:nvGrpSpPr>
      <p:grpSpPr>
        <a:xfrm>
          <a:off x="0" y="0"/>
          <a:ext cx="0" cy="0"/>
          <a:chOff x="0" y="0"/>
          <a:chExt cx="0" cy="0"/>
        </a:xfrm>
      </p:grpSpPr>
      <p:sp>
        <p:nvSpPr>
          <p:cNvPr id="3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000000"/>
              </a:solidFill>
              <a:latin typeface="Arial"/>
            </a:endParaRPr>
          </a:p>
        </p:txBody>
      </p:sp>
      <p:sp>
        <p:nvSpPr>
          <p:cNvPr id="33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34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
        <p:nvSpPr>
          <p:cNvPr id="34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24">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Standard 25">
    <p:spTree>
      <p:nvGrpSpPr>
        <p:cNvPr id="1" name=""/>
        <p:cNvGrpSpPr/>
        <p:nvPr/>
      </p:nvGrpSpPr>
      <p:grpSpPr>
        <a:xfrm>
          <a:off x="0" y="0"/>
          <a:ext cx="0" cy="0"/>
          <a:chOff x="0" y="0"/>
          <a:chExt cx="0" cy="0"/>
        </a:xfrm>
      </p:grpSpPr>
      <p:sp>
        <p:nvSpPr>
          <p:cNvPr id="3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35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35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Standard 26">
    <p:spTree>
      <p:nvGrpSpPr>
        <p:cNvPr id="1" name=""/>
        <p:cNvGrpSpPr/>
        <p:nvPr/>
      </p:nvGrpSpPr>
      <p:grpSpPr>
        <a:xfrm>
          <a:off x="0" y="0"/>
          <a:ext cx="0" cy="0"/>
          <a:chOff x="0" y="0"/>
          <a:chExt cx="0" cy="0"/>
        </a:xfrm>
      </p:grpSpPr>
      <p:sp>
        <p:nvSpPr>
          <p:cNvPr id="3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3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3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3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36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27">
    <p:spTree>
      <p:nvGrpSpPr>
        <p:cNvPr id="1" name=""/>
        <p:cNvGrpSpPr/>
        <p:nvPr/>
      </p:nvGrpSpPr>
      <p:grpSpPr>
        <a:xfrm>
          <a:off x="0" y="0"/>
          <a:ext cx="0" cy="0"/>
          <a:chOff x="0" y="0"/>
          <a:chExt cx="0" cy="0"/>
        </a:xfrm>
      </p:grpSpPr>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tandard 28">
    <p:spTree>
      <p:nvGrpSpPr>
        <p:cNvPr id="1" name=""/>
        <p:cNvGrpSpPr/>
        <p:nvPr/>
      </p:nvGrpSpPr>
      <p:grpSpPr>
        <a:xfrm>
          <a:off x="0" y="0"/>
          <a:ext cx="0" cy="0"/>
          <a:chOff x="0" y="0"/>
          <a:chExt cx="0" cy="0"/>
        </a:xfrm>
      </p:grpSpPr>
      <p:sp>
        <p:nvSpPr>
          <p:cNvPr id="3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38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Standard 29">
    <p:spTree>
      <p:nvGrpSpPr>
        <p:cNvPr id="1" name=""/>
        <p:cNvGrpSpPr/>
        <p:nvPr/>
      </p:nvGrpSpPr>
      <p:grpSpPr>
        <a:xfrm>
          <a:off x="0" y="0"/>
          <a:ext cx="0" cy="0"/>
          <a:chOff x="0" y="0"/>
          <a:chExt cx="0" cy="0"/>
        </a:xfrm>
      </p:grpSpPr>
      <p:sp>
        <p:nvSpPr>
          <p:cNvPr id="3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3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Standard 30">
    <p:spTree>
      <p:nvGrpSpPr>
        <p:cNvPr id="1" name=""/>
        <p:cNvGrpSpPr/>
        <p:nvPr/>
      </p:nvGrpSpPr>
      <p:grpSpPr>
        <a:xfrm>
          <a:off x="0" y="0"/>
          <a:ext cx="0" cy="0"/>
          <a:chOff x="0" y="0"/>
          <a:chExt cx="0" cy="0"/>
        </a:xfrm>
      </p:grpSpPr>
      <p:sp>
        <p:nvSpPr>
          <p:cNvPr id="39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39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39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Standard 31">
    <p:spTree>
      <p:nvGrpSpPr>
        <p:cNvPr id="1" name=""/>
        <p:cNvGrpSpPr/>
        <p:nvPr/>
      </p:nvGrpSpPr>
      <p:grpSpPr>
        <a:xfrm>
          <a:off x="0" y="0"/>
          <a:ext cx="0" cy="0"/>
          <a:chOff x="0" y="0"/>
          <a:chExt cx="0" cy="0"/>
        </a:xfrm>
      </p:grpSpPr>
      <p:sp>
        <p:nvSpPr>
          <p:cNvPr id="4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32">
    <p:spTree>
      <p:nvGrpSpPr>
        <p:cNvPr id="1" name=""/>
        <p:cNvGrpSpPr/>
        <p:nvPr/>
      </p:nvGrpSpPr>
      <p:grpSpPr>
        <a:xfrm>
          <a:off x="0" y="0"/>
          <a:ext cx="0" cy="0"/>
          <a:chOff x="0" y="0"/>
          <a:chExt cx="0" cy="0"/>
        </a:xfrm>
      </p:grpSpPr>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Standard 33">
    <p:spTree>
      <p:nvGrpSpPr>
        <p:cNvPr id="1" name=""/>
        <p:cNvGrpSpPr/>
        <p:nvPr/>
      </p:nvGrpSpPr>
      <p:grpSpPr>
        <a:xfrm>
          <a:off x="0" y="0"/>
          <a:ext cx="0" cy="0"/>
          <a:chOff x="0" y="0"/>
          <a:chExt cx="0" cy="0"/>
        </a:xfrm>
      </p:grpSpPr>
      <p:sp>
        <p:nvSpPr>
          <p:cNvPr id="4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4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Standard 34">
    <p:spTree>
      <p:nvGrpSpPr>
        <p:cNvPr id="1" name=""/>
        <p:cNvGrpSpPr/>
        <p:nvPr/>
      </p:nvGrpSpPr>
      <p:grpSpPr>
        <a:xfrm>
          <a:off x="0" y="0"/>
          <a:ext cx="0" cy="0"/>
          <a:chOff x="0" y="0"/>
          <a:chExt cx="0" cy="0"/>
        </a:xfrm>
      </p:grpSpPr>
      <p:sp>
        <p:nvSpPr>
          <p:cNvPr id="4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43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3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3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Standard 35">
    <p:spTree>
      <p:nvGrpSpPr>
        <p:cNvPr id="1" name=""/>
        <p:cNvGrpSpPr/>
        <p:nvPr/>
      </p:nvGrpSpPr>
      <p:grpSpPr>
        <a:xfrm>
          <a:off x="0" y="0"/>
          <a:ext cx="0" cy="0"/>
          <a:chOff x="0" y="0"/>
          <a:chExt cx="0" cy="0"/>
        </a:xfrm>
      </p:grpSpPr>
      <p:sp>
        <p:nvSpPr>
          <p:cNvPr id="4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44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4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4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36">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Standard 37">
    <p:spTree>
      <p:nvGrpSpPr>
        <p:cNvPr id="1" name=""/>
        <p:cNvGrpSpPr/>
        <p:nvPr/>
      </p:nvGrpSpPr>
      <p:grpSpPr>
        <a:xfrm>
          <a:off x="0" y="0"/>
          <a:ext cx="0" cy="0"/>
          <a:chOff x="0" y="0"/>
          <a:chExt cx="0" cy="0"/>
        </a:xfrm>
      </p:grpSpPr>
      <p:sp>
        <p:nvSpPr>
          <p:cNvPr id="4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459"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60"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Standard 38">
    <p:spTree>
      <p:nvGrpSpPr>
        <p:cNvPr id="1" name=""/>
        <p:cNvGrpSpPr/>
        <p:nvPr/>
      </p:nvGrpSpPr>
      <p:grpSpPr>
        <a:xfrm>
          <a:off x="0" y="0"/>
          <a:ext cx="0" cy="0"/>
          <a:chOff x="0" y="0"/>
          <a:chExt cx="0" cy="0"/>
        </a:xfrm>
      </p:grpSpPr>
      <p:sp>
        <p:nvSpPr>
          <p:cNvPr id="4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4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4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39">
    <p:spTree>
      <p:nvGrpSpPr>
        <p:cNvPr id="1" name=""/>
        <p:cNvGrpSpPr/>
        <p:nvPr/>
      </p:nvGrpSpPr>
      <p:grpSpPr>
        <a:xfrm>
          <a:off x="0" y="0"/>
          <a:ext cx="0" cy="0"/>
          <a:chOff x="0" y="0"/>
          <a:chExt cx="0" cy="0"/>
        </a:xfrm>
      </p:grpSpPr>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tandard 40">
    <p:spTree>
      <p:nvGrpSpPr>
        <p:cNvPr id="1" name=""/>
        <p:cNvGrpSpPr/>
        <p:nvPr/>
      </p:nvGrpSpPr>
      <p:grpSpPr>
        <a:xfrm>
          <a:off x="0" y="0"/>
          <a:ext cx="0" cy="0"/>
          <a:chOff x="0" y="0"/>
          <a:chExt cx="0" cy="0"/>
        </a:xfrm>
      </p:grpSpPr>
      <p:sp>
        <p:nvSpPr>
          <p:cNvPr id="4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48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Standard 41">
    <p:spTree>
      <p:nvGrpSpPr>
        <p:cNvPr id="1" name=""/>
        <p:cNvGrpSpPr/>
        <p:nvPr/>
      </p:nvGrpSpPr>
      <p:grpSpPr>
        <a:xfrm>
          <a:off x="0" y="0"/>
          <a:ext cx="0" cy="0"/>
          <a:chOff x="0" y="0"/>
          <a:chExt cx="0" cy="0"/>
        </a:xfrm>
      </p:grpSpPr>
      <p:sp>
        <p:nvSpPr>
          <p:cNvPr id="4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49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Standard 42">
    <p:spTree>
      <p:nvGrpSpPr>
        <p:cNvPr id="1" name=""/>
        <p:cNvGrpSpPr/>
        <p:nvPr/>
      </p:nvGrpSpPr>
      <p:grpSpPr>
        <a:xfrm>
          <a:off x="0" y="0"/>
          <a:ext cx="0" cy="0"/>
          <a:chOff x="0" y="0"/>
          <a:chExt cx="0" cy="0"/>
        </a:xfrm>
      </p:grpSpPr>
      <p:sp>
        <p:nvSpPr>
          <p:cNvPr id="5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0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0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Standard 43">
    <p:spTree>
      <p:nvGrpSpPr>
        <p:cNvPr id="1" name=""/>
        <p:cNvGrpSpPr/>
        <p:nvPr/>
      </p:nvGrpSpPr>
      <p:grpSpPr>
        <a:xfrm>
          <a:off x="0" y="0"/>
          <a:ext cx="0" cy="0"/>
          <a:chOff x="0" y="0"/>
          <a:chExt cx="0" cy="0"/>
        </a:xfrm>
      </p:grpSpPr>
      <p:sp>
        <p:nvSpPr>
          <p:cNvPr id="5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44">
    <p:spTree>
      <p:nvGrpSpPr>
        <p:cNvPr id="1" name=""/>
        <p:cNvGrpSpPr/>
        <p:nvPr/>
      </p:nvGrpSpPr>
      <p:grpSpPr>
        <a:xfrm>
          <a:off x="0" y="0"/>
          <a:ext cx="0" cy="0"/>
          <a:chOff x="0" y="0"/>
          <a:chExt cx="0" cy="0"/>
        </a:xfrm>
      </p:grpSpPr>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Standard 45">
    <p:spTree>
      <p:nvGrpSpPr>
        <p:cNvPr id="1" name=""/>
        <p:cNvGrpSpPr/>
        <p:nvPr/>
      </p:nvGrpSpPr>
      <p:grpSpPr>
        <a:xfrm>
          <a:off x="0" y="0"/>
          <a:ext cx="0" cy="0"/>
          <a:chOff x="0" y="0"/>
          <a:chExt cx="0" cy="0"/>
        </a:xfrm>
      </p:grpSpPr>
      <p:sp>
        <p:nvSpPr>
          <p:cNvPr id="5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2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2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2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Standard 46">
    <p:spTree>
      <p:nvGrpSpPr>
        <p:cNvPr id="1" name=""/>
        <p:cNvGrpSpPr/>
        <p:nvPr/>
      </p:nvGrpSpPr>
      <p:grpSpPr>
        <a:xfrm>
          <a:off x="0" y="0"/>
          <a:ext cx="0" cy="0"/>
          <a:chOff x="0" y="0"/>
          <a:chExt cx="0" cy="0"/>
        </a:xfrm>
      </p:grpSpPr>
      <p:sp>
        <p:nvSpPr>
          <p:cNvPr id="5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3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3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3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6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Standard 47">
    <p:spTree>
      <p:nvGrpSpPr>
        <p:cNvPr id="1" name=""/>
        <p:cNvGrpSpPr/>
        <p:nvPr/>
      </p:nvGrpSpPr>
      <p:grpSpPr>
        <a:xfrm>
          <a:off x="0" y="0"/>
          <a:ext cx="0" cy="0"/>
          <a:chOff x="0" y="0"/>
          <a:chExt cx="0" cy="0"/>
        </a:xfrm>
      </p:grpSpPr>
      <p:sp>
        <p:nvSpPr>
          <p:cNvPr id="5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4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4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5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48">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Standard 49">
    <p:spTree>
      <p:nvGrpSpPr>
        <p:cNvPr id="1" name=""/>
        <p:cNvGrpSpPr/>
        <p:nvPr/>
      </p:nvGrpSpPr>
      <p:grpSpPr>
        <a:xfrm>
          <a:off x="0" y="0"/>
          <a:ext cx="0" cy="0"/>
          <a:chOff x="0" y="0"/>
          <a:chExt cx="0" cy="0"/>
        </a:xfrm>
      </p:grpSpPr>
      <p:sp>
        <p:nvSpPr>
          <p:cNvPr id="5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59"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60"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Standard 50">
    <p:spTree>
      <p:nvGrpSpPr>
        <p:cNvPr id="1" name=""/>
        <p:cNvGrpSpPr/>
        <p:nvPr/>
      </p:nvGrpSpPr>
      <p:grpSpPr>
        <a:xfrm>
          <a:off x="0" y="0"/>
          <a:ext cx="0" cy="0"/>
          <a:chOff x="0" y="0"/>
          <a:chExt cx="0" cy="0"/>
        </a:xfrm>
      </p:grpSpPr>
      <p:sp>
        <p:nvSpPr>
          <p:cNvPr id="5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6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6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7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7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51">
    <p:spTree>
      <p:nvGrpSpPr>
        <p:cNvPr id="1" name=""/>
        <p:cNvGrpSpPr/>
        <p:nvPr/>
      </p:nvGrpSpPr>
      <p:grpSpPr>
        <a:xfrm>
          <a:off x="0" y="0"/>
          <a:ext cx="0" cy="0"/>
          <a:chOff x="0" y="0"/>
          <a:chExt cx="0" cy="0"/>
        </a:xfrm>
      </p:grpSpPr>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tandard 52">
    <p:spTree>
      <p:nvGrpSpPr>
        <p:cNvPr id="1" name=""/>
        <p:cNvGrpSpPr/>
        <p:nvPr/>
      </p:nvGrpSpPr>
      <p:grpSpPr>
        <a:xfrm>
          <a:off x="0" y="0"/>
          <a:ext cx="0" cy="0"/>
          <a:chOff x="0" y="0"/>
          <a:chExt cx="0" cy="0"/>
        </a:xfrm>
      </p:grpSpPr>
      <p:sp>
        <p:nvSpPr>
          <p:cNvPr id="57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7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Standard 53">
    <p:spTree>
      <p:nvGrpSpPr>
        <p:cNvPr id="1" name=""/>
        <p:cNvGrpSpPr/>
        <p:nvPr/>
      </p:nvGrpSpPr>
      <p:grpSpPr>
        <a:xfrm>
          <a:off x="0" y="0"/>
          <a:ext cx="0" cy="0"/>
          <a:chOff x="0" y="0"/>
          <a:chExt cx="0" cy="0"/>
        </a:xfrm>
      </p:grpSpPr>
      <p:sp>
        <p:nvSpPr>
          <p:cNvPr id="58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82"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Standard 54">
    <p:spTree>
      <p:nvGrpSpPr>
        <p:cNvPr id="1" name=""/>
        <p:cNvGrpSpPr/>
        <p:nvPr/>
      </p:nvGrpSpPr>
      <p:grpSpPr>
        <a:xfrm>
          <a:off x="0" y="0"/>
          <a:ext cx="0" cy="0"/>
          <a:chOff x="0" y="0"/>
          <a:chExt cx="0" cy="0"/>
        </a:xfrm>
      </p:grpSpPr>
      <p:sp>
        <p:nvSpPr>
          <p:cNvPr id="5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58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58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Standard 55">
    <p:spTree>
      <p:nvGrpSpPr>
        <p:cNvPr id="1" name=""/>
        <p:cNvGrpSpPr/>
        <p:nvPr/>
      </p:nvGrpSpPr>
      <p:grpSpPr>
        <a:xfrm>
          <a:off x="0" y="0"/>
          <a:ext cx="0" cy="0"/>
          <a:chOff x="0" y="0"/>
          <a:chExt cx="0" cy="0"/>
        </a:xfrm>
      </p:grpSpPr>
      <p:sp>
        <p:nvSpPr>
          <p:cNvPr id="5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56">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7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7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Standard 57">
    <p:spTree>
      <p:nvGrpSpPr>
        <p:cNvPr id="1" name=""/>
        <p:cNvGrpSpPr/>
        <p:nvPr/>
      </p:nvGrpSpPr>
      <p:grpSpPr>
        <a:xfrm>
          <a:off x="0" y="0"/>
          <a:ext cx="0" cy="0"/>
          <a:chOff x="0" y="0"/>
          <a:chExt cx="0" cy="0"/>
        </a:xfrm>
      </p:grpSpPr>
      <p:sp>
        <p:nvSpPr>
          <p:cNvPr id="5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60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0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0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Standard 58">
    <p:spTree>
      <p:nvGrpSpPr>
        <p:cNvPr id="1" name=""/>
        <p:cNvGrpSpPr/>
        <p:nvPr/>
      </p:nvGrpSpPr>
      <p:grpSpPr>
        <a:xfrm>
          <a:off x="0" y="0"/>
          <a:ext cx="0" cy="0"/>
          <a:chOff x="0" y="0"/>
          <a:chExt cx="0" cy="0"/>
        </a:xfrm>
      </p:grpSpPr>
      <p:sp>
        <p:nvSpPr>
          <p:cNvPr id="6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60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1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1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Standard 59">
    <p:spTree>
      <p:nvGrpSpPr>
        <p:cNvPr id="1" name=""/>
        <p:cNvGrpSpPr/>
        <p:nvPr/>
      </p:nvGrpSpPr>
      <p:grpSpPr>
        <a:xfrm>
          <a:off x="0" y="0"/>
          <a:ext cx="0" cy="0"/>
          <a:chOff x="0" y="0"/>
          <a:chExt cx="0" cy="0"/>
        </a:xfrm>
      </p:grpSpPr>
      <p:sp>
        <p:nvSpPr>
          <p:cNvPr id="6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61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1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2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60">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Standard 61">
    <p:spTree>
      <p:nvGrpSpPr>
        <p:cNvPr id="1" name=""/>
        <p:cNvGrpSpPr/>
        <p:nvPr/>
      </p:nvGrpSpPr>
      <p:grpSpPr>
        <a:xfrm>
          <a:off x="0" y="0"/>
          <a:ext cx="0" cy="0"/>
          <a:chOff x="0" y="0"/>
          <a:chExt cx="0" cy="0"/>
        </a:xfrm>
      </p:grpSpPr>
      <p:sp>
        <p:nvSpPr>
          <p:cNvPr id="6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63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3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Standard 62">
    <p:spTree>
      <p:nvGrpSpPr>
        <p:cNvPr id="1" name=""/>
        <p:cNvGrpSpPr/>
        <p:nvPr/>
      </p:nvGrpSpPr>
      <p:grpSpPr>
        <a:xfrm>
          <a:off x="0" y="0"/>
          <a:ext cx="0" cy="0"/>
          <a:chOff x="0" y="0"/>
          <a:chExt cx="0" cy="0"/>
        </a:xfrm>
      </p:grpSpPr>
      <p:sp>
        <p:nvSpPr>
          <p:cNvPr id="6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64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4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4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5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63">
    <p:spTree>
      <p:nvGrpSpPr>
        <p:cNvPr id="1" name=""/>
        <p:cNvGrpSpPr/>
        <p:nvPr/>
      </p:nvGrpSpPr>
      <p:grpSpPr>
        <a:xfrm>
          <a:off x="0" y="0"/>
          <a:ext cx="0" cy="0"/>
          <a:chOff x="0" y="0"/>
          <a:chExt cx="0" cy="0"/>
        </a:xfrm>
      </p:grpSpPr>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tandard 64">
    <p:spTree>
      <p:nvGrpSpPr>
        <p:cNvPr id="1" name=""/>
        <p:cNvGrpSpPr/>
        <p:nvPr/>
      </p:nvGrpSpPr>
      <p:grpSpPr>
        <a:xfrm>
          <a:off x="0" y="0"/>
          <a:ext cx="0" cy="0"/>
          <a:chOff x="0" y="0"/>
          <a:chExt cx="0" cy="0"/>
        </a:xfrm>
      </p:grpSpPr>
      <p:sp>
        <p:nvSpPr>
          <p:cNvPr id="6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662"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Standard 65">
    <p:spTree>
      <p:nvGrpSpPr>
        <p:cNvPr id="1" name=""/>
        <p:cNvGrpSpPr/>
        <p:nvPr/>
      </p:nvGrpSpPr>
      <p:grpSpPr>
        <a:xfrm>
          <a:off x="0" y="0"/>
          <a:ext cx="0" cy="0"/>
          <a:chOff x="0" y="0"/>
          <a:chExt cx="0" cy="0"/>
        </a:xfrm>
      </p:grpSpPr>
      <p:sp>
        <p:nvSpPr>
          <p:cNvPr id="6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670"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Standard 66">
    <p:spTree>
      <p:nvGrpSpPr>
        <p:cNvPr id="1" name=""/>
        <p:cNvGrpSpPr/>
        <p:nvPr/>
      </p:nvGrpSpPr>
      <p:grpSpPr>
        <a:xfrm>
          <a:off x="0" y="0"/>
          <a:ext cx="0" cy="0"/>
          <a:chOff x="0" y="0"/>
          <a:chExt cx="0" cy="0"/>
        </a:xfrm>
      </p:grpSpPr>
      <p:sp>
        <p:nvSpPr>
          <p:cNvPr id="67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67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68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Standard 67">
    <p:spTree>
      <p:nvGrpSpPr>
        <p:cNvPr id="1" name=""/>
        <p:cNvGrpSpPr/>
        <p:nvPr/>
      </p:nvGrpSpPr>
      <p:grpSpPr>
        <a:xfrm>
          <a:off x="0" y="0"/>
          <a:ext cx="0" cy="0"/>
          <a:chOff x="0" y="0"/>
          <a:chExt cx="0" cy="0"/>
        </a:xfrm>
      </p:grpSpPr>
      <p:sp>
        <p:nvSpPr>
          <p:cNvPr id="6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tandard 68">
    <p:spTree>
      <p:nvGrpSpPr>
        <p:cNvPr id="1" name=""/>
        <p:cNvGrpSpPr/>
        <p:nvPr/>
      </p:nvGrpSpPr>
      <p:grpSpPr>
        <a:xfrm>
          <a:off x="0" y="0"/>
          <a:ext cx="0" cy="0"/>
          <a:chOff x="0" y="0"/>
          <a:chExt cx="0" cy="0"/>
        </a:xfrm>
      </p:grpSpPr>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Standard 69">
    <p:spTree>
      <p:nvGrpSpPr>
        <p:cNvPr id="1" name=""/>
        <p:cNvGrpSpPr/>
        <p:nvPr/>
      </p:nvGrpSpPr>
      <p:grpSpPr>
        <a:xfrm>
          <a:off x="0" y="0"/>
          <a:ext cx="0" cy="0"/>
          <a:chOff x="0" y="0"/>
          <a:chExt cx="0" cy="0"/>
        </a:xfrm>
      </p:grpSpPr>
      <p:sp>
        <p:nvSpPr>
          <p:cNvPr id="6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70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70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70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Standard 70">
    <p:spTree>
      <p:nvGrpSpPr>
        <p:cNvPr id="1" name=""/>
        <p:cNvGrpSpPr/>
        <p:nvPr/>
      </p:nvGrpSpPr>
      <p:grpSpPr>
        <a:xfrm>
          <a:off x="0" y="0"/>
          <a:ext cx="0" cy="0"/>
          <a:chOff x="0" y="0"/>
          <a:chExt cx="0" cy="0"/>
        </a:xfrm>
      </p:grpSpPr>
      <p:sp>
        <p:nvSpPr>
          <p:cNvPr id="7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71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7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71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Standard 71">
    <p:spTree>
      <p:nvGrpSpPr>
        <p:cNvPr id="1" name=""/>
        <p:cNvGrpSpPr/>
        <p:nvPr/>
      </p:nvGrpSpPr>
      <p:grpSpPr>
        <a:xfrm>
          <a:off x="0" y="0"/>
          <a:ext cx="0" cy="0"/>
          <a:chOff x="0" y="0"/>
          <a:chExt cx="0" cy="0"/>
        </a:xfrm>
      </p:grpSpPr>
      <p:sp>
        <p:nvSpPr>
          <p:cNvPr id="7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fr-FR" sz="4400" spc="-1" strike="noStrike">
              <a:solidFill>
                <a:srgbClr val="ffffff"/>
              </a:solidFill>
              <a:latin typeface="Arial"/>
            </a:endParaRPr>
          </a:p>
        </p:txBody>
      </p:sp>
      <p:sp>
        <p:nvSpPr>
          <p:cNvPr id="72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7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
        <p:nvSpPr>
          <p:cNvPr id="72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fr-FR" sz="3200" spc="-1" strike="noStrike">
              <a:solidFill>
                <a:srgbClr val="ffffff"/>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entered Text">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image" Target="../media/image4.png"/><Relationship Id="rId3" Type="http://schemas.openxmlformats.org/officeDocument/2006/relationships/slideLayout" Target="../slideLayouts/slideLayout25.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image" Target="../media/image4.png"/><Relationship Id="rId3" Type="http://schemas.openxmlformats.org/officeDocument/2006/relationships/slideLayout" Target="../slideLayouts/slideLayout26.xml"/>
</Relationships>
</file>

<file path=ppt/slideMasters/_rels/slideMaster27.xml.rels><?xml version="1.0" encoding="UTF-8"?>
<Relationships xmlns="http://schemas.openxmlformats.org/package/2006/relationships"><Relationship Id="rId1" Type="http://schemas.openxmlformats.org/officeDocument/2006/relationships/theme" Target="../theme/theme27.xml"/><Relationship Id="rId2" Type="http://schemas.openxmlformats.org/officeDocument/2006/relationships/image" Target="../media/image4.png"/><Relationship Id="rId3" Type="http://schemas.openxmlformats.org/officeDocument/2006/relationships/slideLayout" Target="../slideLayouts/slideLayout27.xml"/>
</Relationships>
</file>

<file path=ppt/slideMasters/_rels/slideMaster28.xml.rels><?xml version="1.0" encoding="UTF-8"?>
<Relationships xmlns="http://schemas.openxmlformats.org/package/2006/relationships"><Relationship Id="rId1" Type="http://schemas.openxmlformats.org/officeDocument/2006/relationships/theme" Target="../theme/theme28.xml"/><Relationship Id="rId2" Type="http://schemas.openxmlformats.org/officeDocument/2006/relationships/image" Target="../media/image4.png"/><Relationship Id="rId3" Type="http://schemas.openxmlformats.org/officeDocument/2006/relationships/slideLayout" Target="../slideLayouts/slideLayout28.xml"/>
</Relationships>
</file>

<file path=ppt/slideMasters/_rels/slideMaster29.xml.rels><?xml version="1.0" encoding="UTF-8"?>
<Relationships xmlns="http://schemas.openxmlformats.org/package/2006/relationships"><Relationship Id="rId1" Type="http://schemas.openxmlformats.org/officeDocument/2006/relationships/theme" Target="../theme/theme29.xml"/><Relationship Id="rId2" Type="http://schemas.openxmlformats.org/officeDocument/2006/relationships/image" Target="../media/image4.png"/><Relationship Id="rId3" Type="http://schemas.openxmlformats.org/officeDocument/2006/relationships/slideLayout" Target="../slideLayouts/slideLayout29.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30.xml.rels><?xml version="1.0" encoding="UTF-8"?>
<Relationships xmlns="http://schemas.openxmlformats.org/package/2006/relationships"><Relationship Id="rId1" Type="http://schemas.openxmlformats.org/officeDocument/2006/relationships/theme" Target="../theme/theme30.xml"/><Relationship Id="rId2" Type="http://schemas.openxmlformats.org/officeDocument/2006/relationships/image" Target="../media/image4.png"/><Relationship Id="rId3" Type="http://schemas.openxmlformats.org/officeDocument/2006/relationships/slideLayout" Target="../slideLayouts/slideLayout30.xml"/>
</Relationships>
</file>

<file path=ppt/slideMasters/_rels/slideMaster31.xml.rels><?xml version="1.0" encoding="UTF-8"?>
<Relationships xmlns="http://schemas.openxmlformats.org/package/2006/relationships"><Relationship Id="rId1" Type="http://schemas.openxmlformats.org/officeDocument/2006/relationships/theme" Target="../theme/theme31.xml"/><Relationship Id="rId2" Type="http://schemas.openxmlformats.org/officeDocument/2006/relationships/image" Target="../media/image4.png"/><Relationship Id="rId3" Type="http://schemas.openxmlformats.org/officeDocument/2006/relationships/slideLayout" Target="../slideLayouts/slideLayout31.xml"/>
</Relationships>
</file>

<file path=ppt/slideMasters/_rels/slideMaster32.xml.rels><?xml version="1.0" encoding="UTF-8"?>
<Relationships xmlns="http://schemas.openxmlformats.org/package/2006/relationships"><Relationship Id="rId1" Type="http://schemas.openxmlformats.org/officeDocument/2006/relationships/theme" Target="../theme/theme32.xml"/><Relationship Id="rId2" Type="http://schemas.openxmlformats.org/officeDocument/2006/relationships/image" Target="../media/image4.png"/><Relationship Id="rId3" Type="http://schemas.openxmlformats.org/officeDocument/2006/relationships/slideLayout" Target="../slideLayouts/slideLayout32.xml"/>
</Relationships>
</file>

<file path=ppt/slideMasters/_rels/slideMaster33.xml.rels><?xml version="1.0" encoding="UTF-8"?>
<Relationships xmlns="http://schemas.openxmlformats.org/package/2006/relationships"><Relationship Id="rId1" Type="http://schemas.openxmlformats.org/officeDocument/2006/relationships/theme" Target="../theme/theme33.xml"/><Relationship Id="rId2" Type="http://schemas.openxmlformats.org/officeDocument/2006/relationships/image" Target="../media/image4.png"/><Relationship Id="rId3" Type="http://schemas.openxmlformats.org/officeDocument/2006/relationships/slideLayout" Target="../slideLayouts/slideLayout33.xml"/>
</Relationships>
</file>

<file path=ppt/slideMasters/_rels/slideMaster34.xml.rels><?xml version="1.0" encoding="UTF-8"?>
<Relationships xmlns="http://schemas.openxmlformats.org/package/2006/relationships"><Relationship Id="rId1" Type="http://schemas.openxmlformats.org/officeDocument/2006/relationships/theme" Target="../theme/theme34.xml"/><Relationship Id="rId2" Type="http://schemas.openxmlformats.org/officeDocument/2006/relationships/image" Target="../media/image4.png"/><Relationship Id="rId3" Type="http://schemas.openxmlformats.org/officeDocument/2006/relationships/slideLayout" Target="../slideLayouts/slideLayout34.xml"/>
</Relationships>
</file>

<file path=ppt/slideMasters/_rels/slideMaster35.xml.rels><?xml version="1.0" encoding="UTF-8"?>
<Relationships xmlns="http://schemas.openxmlformats.org/package/2006/relationships"><Relationship Id="rId1" Type="http://schemas.openxmlformats.org/officeDocument/2006/relationships/theme" Target="../theme/theme35.xml"/><Relationship Id="rId2" Type="http://schemas.openxmlformats.org/officeDocument/2006/relationships/image" Target="../media/image4.png"/><Relationship Id="rId3" Type="http://schemas.openxmlformats.org/officeDocument/2006/relationships/slideLayout" Target="../slideLayouts/slideLayout35.xml"/>
</Relationships>
</file>

<file path=ppt/slideMasters/_rels/slideMaster36.xml.rels><?xml version="1.0" encoding="UTF-8"?>
<Relationships xmlns="http://schemas.openxmlformats.org/package/2006/relationships"><Relationship Id="rId1" Type="http://schemas.openxmlformats.org/officeDocument/2006/relationships/theme" Target="../theme/theme36.xml"/><Relationship Id="rId2" Type="http://schemas.openxmlformats.org/officeDocument/2006/relationships/image" Target="../media/image4.png"/><Relationship Id="rId3" Type="http://schemas.openxmlformats.org/officeDocument/2006/relationships/slideLayout" Target="../slideLayouts/slideLayout36.xml"/>
</Relationships>
</file>

<file path=ppt/slideMasters/_rels/slideMaster37.xml.rels><?xml version="1.0" encoding="UTF-8"?>
<Relationships xmlns="http://schemas.openxmlformats.org/package/2006/relationships"><Relationship Id="rId1" Type="http://schemas.openxmlformats.org/officeDocument/2006/relationships/theme" Target="../theme/theme37.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37.xml"/>
</Relationships>
</file>

<file path=ppt/slideMasters/_rels/slideMaster38.xml.rels><?xml version="1.0" encoding="UTF-8"?>
<Relationships xmlns="http://schemas.openxmlformats.org/package/2006/relationships"><Relationship Id="rId1" Type="http://schemas.openxmlformats.org/officeDocument/2006/relationships/theme" Target="../theme/theme38.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38.xml"/>
</Relationships>
</file>

<file path=ppt/slideMasters/_rels/slideMaster39.xml.rels><?xml version="1.0" encoding="UTF-8"?>
<Relationships xmlns="http://schemas.openxmlformats.org/package/2006/relationships"><Relationship Id="rId1" Type="http://schemas.openxmlformats.org/officeDocument/2006/relationships/theme" Target="../theme/theme39.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39.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40.xml.rels><?xml version="1.0" encoding="UTF-8"?>
<Relationships xmlns="http://schemas.openxmlformats.org/package/2006/relationships"><Relationship Id="rId1" Type="http://schemas.openxmlformats.org/officeDocument/2006/relationships/theme" Target="../theme/theme40.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0.xml"/>
</Relationships>
</file>

<file path=ppt/slideMasters/_rels/slideMaster41.xml.rels><?xml version="1.0" encoding="UTF-8"?>
<Relationships xmlns="http://schemas.openxmlformats.org/package/2006/relationships"><Relationship Id="rId1" Type="http://schemas.openxmlformats.org/officeDocument/2006/relationships/theme" Target="../theme/theme41.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1.xml"/>
</Relationships>
</file>

<file path=ppt/slideMasters/_rels/slideMaster42.xml.rels><?xml version="1.0" encoding="UTF-8"?>
<Relationships xmlns="http://schemas.openxmlformats.org/package/2006/relationships"><Relationship Id="rId1" Type="http://schemas.openxmlformats.org/officeDocument/2006/relationships/theme" Target="../theme/theme42.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2.xml"/>
</Relationships>
</file>

<file path=ppt/slideMasters/_rels/slideMaster43.xml.rels><?xml version="1.0" encoding="UTF-8"?>
<Relationships xmlns="http://schemas.openxmlformats.org/package/2006/relationships"><Relationship Id="rId1" Type="http://schemas.openxmlformats.org/officeDocument/2006/relationships/theme" Target="../theme/theme43.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3.xml"/>
</Relationships>
</file>

<file path=ppt/slideMasters/_rels/slideMaster44.xml.rels><?xml version="1.0" encoding="UTF-8"?>
<Relationships xmlns="http://schemas.openxmlformats.org/package/2006/relationships"><Relationship Id="rId1" Type="http://schemas.openxmlformats.org/officeDocument/2006/relationships/theme" Target="../theme/theme44.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4.xml"/>
</Relationships>
</file>

<file path=ppt/slideMasters/_rels/slideMaster45.xml.rels><?xml version="1.0" encoding="UTF-8"?>
<Relationships xmlns="http://schemas.openxmlformats.org/package/2006/relationships"><Relationship Id="rId1" Type="http://schemas.openxmlformats.org/officeDocument/2006/relationships/theme" Target="../theme/theme45.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5.xml"/>
</Relationships>
</file>

<file path=ppt/slideMasters/_rels/slideMaster46.xml.rels><?xml version="1.0" encoding="UTF-8"?>
<Relationships xmlns="http://schemas.openxmlformats.org/package/2006/relationships"><Relationship Id="rId1" Type="http://schemas.openxmlformats.org/officeDocument/2006/relationships/theme" Target="../theme/theme46.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6.xml"/>
</Relationships>
</file>

<file path=ppt/slideMasters/_rels/slideMaster47.xml.rels><?xml version="1.0" encoding="UTF-8"?>
<Relationships xmlns="http://schemas.openxmlformats.org/package/2006/relationships"><Relationship Id="rId1" Type="http://schemas.openxmlformats.org/officeDocument/2006/relationships/theme" Target="../theme/theme47.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7.xml"/>
</Relationships>
</file>

<file path=ppt/slideMasters/_rels/slideMaster48.xml.rels><?xml version="1.0" encoding="UTF-8"?>
<Relationships xmlns="http://schemas.openxmlformats.org/package/2006/relationships"><Relationship Id="rId1" Type="http://schemas.openxmlformats.org/officeDocument/2006/relationships/theme" Target="../theme/theme48.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8.xml"/>
</Relationships>
</file>

<file path=ppt/slideMasters/_rels/slideMaster49.xml.rels><?xml version="1.0" encoding="UTF-8"?>
<Relationships xmlns="http://schemas.openxmlformats.org/package/2006/relationships"><Relationship Id="rId1" Type="http://schemas.openxmlformats.org/officeDocument/2006/relationships/theme" Target="../theme/theme49.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49.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_rels/slideMaster50.xml.rels><?xml version="1.0" encoding="UTF-8"?>
<Relationships xmlns="http://schemas.openxmlformats.org/package/2006/relationships"><Relationship Id="rId1" Type="http://schemas.openxmlformats.org/officeDocument/2006/relationships/theme" Target="../theme/theme50.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0.xml"/>
</Relationships>
</file>

<file path=ppt/slideMasters/_rels/slideMaster51.xml.rels><?xml version="1.0" encoding="UTF-8"?>
<Relationships xmlns="http://schemas.openxmlformats.org/package/2006/relationships"><Relationship Id="rId1" Type="http://schemas.openxmlformats.org/officeDocument/2006/relationships/theme" Target="../theme/theme51.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1.xml"/>
</Relationships>
</file>

<file path=ppt/slideMasters/_rels/slideMaster52.xml.rels><?xml version="1.0" encoding="UTF-8"?>
<Relationships xmlns="http://schemas.openxmlformats.org/package/2006/relationships"><Relationship Id="rId1" Type="http://schemas.openxmlformats.org/officeDocument/2006/relationships/theme" Target="../theme/theme52.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2.xml"/>
</Relationships>
</file>

<file path=ppt/slideMasters/_rels/slideMaster53.xml.rels><?xml version="1.0" encoding="UTF-8"?>
<Relationships xmlns="http://schemas.openxmlformats.org/package/2006/relationships"><Relationship Id="rId1" Type="http://schemas.openxmlformats.org/officeDocument/2006/relationships/theme" Target="../theme/theme53.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3.xml"/>
</Relationships>
</file>

<file path=ppt/slideMasters/_rels/slideMaster54.xml.rels><?xml version="1.0" encoding="UTF-8"?>
<Relationships xmlns="http://schemas.openxmlformats.org/package/2006/relationships"><Relationship Id="rId1" Type="http://schemas.openxmlformats.org/officeDocument/2006/relationships/theme" Target="../theme/theme54.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4.xml"/>
</Relationships>
</file>

<file path=ppt/slideMasters/_rels/slideMaster55.xml.rels><?xml version="1.0" encoding="UTF-8"?>
<Relationships xmlns="http://schemas.openxmlformats.org/package/2006/relationships"><Relationship Id="rId1" Type="http://schemas.openxmlformats.org/officeDocument/2006/relationships/theme" Target="../theme/theme55.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5.xml"/>
</Relationships>
</file>

<file path=ppt/slideMasters/_rels/slideMaster56.xml.rels><?xml version="1.0" encoding="UTF-8"?>
<Relationships xmlns="http://schemas.openxmlformats.org/package/2006/relationships"><Relationship Id="rId1" Type="http://schemas.openxmlformats.org/officeDocument/2006/relationships/theme" Target="../theme/theme56.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6.xml"/>
</Relationships>
</file>

<file path=ppt/slideMasters/_rels/slideMaster57.xml.rels><?xml version="1.0" encoding="UTF-8"?>
<Relationships xmlns="http://schemas.openxmlformats.org/package/2006/relationships"><Relationship Id="rId1" Type="http://schemas.openxmlformats.org/officeDocument/2006/relationships/theme" Target="../theme/theme57.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7.xml"/>
</Relationships>
</file>

<file path=ppt/slideMasters/_rels/slideMaster58.xml.rels><?xml version="1.0" encoding="UTF-8"?>
<Relationships xmlns="http://schemas.openxmlformats.org/package/2006/relationships"><Relationship Id="rId1" Type="http://schemas.openxmlformats.org/officeDocument/2006/relationships/theme" Target="../theme/theme58.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8.xml"/>
</Relationships>
</file>

<file path=ppt/slideMasters/_rels/slideMaster59.xml.rels><?xml version="1.0" encoding="UTF-8"?>
<Relationships xmlns="http://schemas.openxmlformats.org/package/2006/relationships"><Relationship Id="rId1" Type="http://schemas.openxmlformats.org/officeDocument/2006/relationships/theme" Target="../theme/theme59.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59.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_rels/slideMaster60.xml.rels><?xml version="1.0" encoding="UTF-8"?>
<Relationships xmlns="http://schemas.openxmlformats.org/package/2006/relationships"><Relationship Id="rId1" Type="http://schemas.openxmlformats.org/officeDocument/2006/relationships/theme" Target="../theme/theme60.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slideLayout" Target="../slideLayouts/slideLayout60.xml"/>
</Relationships>
</file>

<file path=ppt/slideMasters/_rels/slideMaster61.xml.rels><?xml version="1.0" encoding="UTF-8"?>
<Relationships xmlns="http://schemas.openxmlformats.org/package/2006/relationships"><Relationship Id="rId1" Type="http://schemas.openxmlformats.org/officeDocument/2006/relationships/theme" Target="../theme/theme61.xml"/><Relationship Id="rId2" Type="http://schemas.openxmlformats.org/officeDocument/2006/relationships/image" Target="../media/image5.png"/><Relationship Id="rId3" Type="http://schemas.openxmlformats.org/officeDocument/2006/relationships/slideLayout" Target="../slideLayouts/slideLayout61.xml"/>
</Relationships>
</file>

<file path=ppt/slideMasters/_rels/slideMaster62.xml.rels><?xml version="1.0" encoding="UTF-8"?>
<Relationships xmlns="http://schemas.openxmlformats.org/package/2006/relationships"><Relationship Id="rId1" Type="http://schemas.openxmlformats.org/officeDocument/2006/relationships/theme" Target="../theme/theme62.xml"/><Relationship Id="rId2" Type="http://schemas.openxmlformats.org/officeDocument/2006/relationships/image" Target="../media/image5.png"/><Relationship Id="rId3" Type="http://schemas.openxmlformats.org/officeDocument/2006/relationships/slideLayout" Target="../slideLayouts/slideLayout62.xml"/>
</Relationships>
</file>

<file path=ppt/slideMasters/_rels/slideMaster63.xml.rels><?xml version="1.0" encoding="UTF-8"?>
<Relationships xmlns="http://schemas.openxmlformats.org/package/2006/relationships"><Relationship Id="rId1" Type="http://schemas.openxmlformats.org/officeDocument/2006/relationships/theme" Target="../theme/theme63.xml"/><Relationship Id="rId2" Type="http://schemas.openxmlformats.org/officeDocument/2006/relationships/image" Target="../media/image5.png"/><Relationship Id="rId3" Type="http://schemas.openxmlformats.org/officeDocument/2006/relationships/slideLayout" Target="../slideLayouts/slideLayout63.xml"/>
</Relationships>
</file>

<file path=ppt/slideMasters/_rels/slideMaster64.xml.rels><?xml version="1.0" encoding="UTF-8"?>
<Relationships xmlns="http://schemas.openxmlformats.org/package/2006/relationships"><Relationship Id="rId1" Type="http://schemas.openxmlformats.org/officeDocument/2006/relationships/theme" Target="../theme/theme64.xml"/><Relationship Id="rId2" Type="http://schemas.openxmlformats.org/officeDocument/2006/relationships/image" Target="../media/image5.png"/><Relationship Id="rId3" Type="http://schemas.openxmlformats.org/officeDocument/2006/relationships/slideLayout" Target="../slideLayouts/slideLayout64.xml"/>
</Relationships>
</file>

<file path=ppt/slideMasters/_rels/slideMaster65.xml.rels><?xml version="1.0" encoding="UTF-8"?>
<Relationships xmlns="http://schemas.openxmlformats.org/package/2006/relationships"><Relationship Id="rId1" Type="http://schemas.openxmlformats.org/officeDocument/2006/relationships/theme" Target="../theme/theme65.xml"/><Relationship Id="rId2" Type="http://schemas.openxmlformats.org/officeDocument/2006/relationships/image" Target="../media/image5.png"/><Relationship Id="rId3" Type="http://schemas.openxmlformats.org/officeDocument/2006/relationships/slideLayout" Target="../slideLayouts/slideLayout65.xml"/>
</Relationships>
</file>

<file path=ppt/slideMasters/_rels/slideMaster66.xml.rels><?xml version="1.0" encoding="UTF-8"?>
<Relationships xmlns="http://schemas.openxmlformats.org/package/2006/relationships"><Relationship Id="rId1" Type="http://schemas.openxmlformats.org/officeDocument/2006/relationships/theme" Target="../theme/theme66.xml"/><Relationship Id="rId2" Type="http://schemas.openxmlformats.org/officeDocument/2006/relationships/image" Target="../media/image5.png"/><Relationship Id="rId3" Type="http://schemas.openxmlformats.org/officeDocument/2006/relationships/slideLayout" Target="../slideLayouts/slideLayout66.xml"/>
</Relationships>
</file>

<file path=ppt/slideMasters/_rels/slideMaster67.xml.rels><?xml version="1.0" encoding="UTF-8"?>
<Relationships xmlns="http://schemas.openxmlformats.org/package/2006/relationships"><Relationship Id="rId1" Type="http://schemas.openxmlformats.org/officeDocument/2006/relationships/theme" Target="../theme/theme67.xml"/><Relationship Id="rId2" Type="http://schemas.openxmlformats.org/officeDocument/2006/relationships/image" Target="../media/image5.png"/><Relationship Id="rId3" Type="http://schemas.openxmlformats.org/officeDocument/2006/relationships/slideLayout" Target="../slideLayouts/slideLayout67.xml"/>
</Relationships>
</file>

<file path=ppt/slideMasters/_rels/slideMaster68.xml.rels><?xml version="1.0" encoding="UTF-8"?>
<Relationships xmlns="http://schemas.openxmlformats.org/package/2006/relationships"><Relationship Id="rId1" Type="http://schemas.openxmlformats.org/officeDocument/2006/relationships/theme" Target="../theme/theme68.xml"/><Relationship Id="rId2" Type="http://schemas.openxmlformats.org/officeDocument/2006/relationships/image" Target="../media/image5.png"/><Relationship Id="rId3" Type="http://schemas.openxmlformats.org/officeDocument/2006/relationships/slideLayout" Target="../slideLayouts/slideLayout68.xml"/>
</Relationships>
</file>

<file path=ppt/slideMasters/_rels/slideMaster69.xml.rels><?xml version="1.0" encoding="UTF-8"?>
<Relationships xmlns="http://schemas.openxmlformats.org/package/2006/relationships"><Relationship Id="rId1" Type="http://schemas.openxmlformats.org/officeDocument/2006/relationships/theme" Target="../theme/theme69.xml"/><Relationship Id="rId2" Type="http://schemas.openxmlformats.org/officeDocument/2006/relationships/image" Target="../media/image5.png"/><Relationship Id="rId3" Type="http://schemas.openxmlformats.org/officeDocument/2006/relationships/slideLayout" Target="../slideLayouts/slideLayout69.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xml"/>
</Relationships>
</file>

<file path=ppt/slideMasters/_rels/slideMaster70.xml.rels><?xml version="1.0" encoding="UTF-8"?>
<Relationships xmlns="http://schemas.openxmlformats.org/package/2006/relationships"><Relationship Id="rId1" Type="http://schemas.openxmlformats.org/officeDocument/2006/relationships/theme" Target="../theme/theme70.xml"/><Relationship Id="rId2" Type="http://schemas.openxmlformats.org/officeDocument/2006/relationships/image" Target="../media/image5.png"/><Relationship Id="rId3" Type="http://schemas.openxmlformats.org/officeDocument/2006/relationships/slideLayout" Target="../slideLayouts/slideLayout70.xml"/>
</Relationships>
</file>

<file path=ppt/slideMasters/_rels/slideMaster71.xml.rels><?xml version="1.0" encoding="UTF-8"?>
<Relationships xmlns="http://schemas.openxmlformats.org/package/2006/relationships"><Relationship Id="rId1" Type="http://schemas.openxmlformats.org/officeDocument/2006/relationships/theme" Target="../theme/theme71.xml"/><Relationship Id="rId2" Type="http://schemas.openxmlformats.org/officeDocument/2006/relationships/image" Target="../media/image5.png"/><Relationship Id="rId3" Type="http://schemas.openxmlformats.org/officeDocument/2006/relationships/slideLayout" Target="../slideLayouts/slideLayout71.xml"/>
</Relationships>
</file>

<file path=ppt/slideMasters/_rels/slideMaster72.xml.rels><?xml version="1.0" encoding="UTF-8"?>
<Relationships xmlns="http://schemas.openxmlformats.org/package/2006/relationships"><Relationship Id="rId1" Type="http://schemas.openxmlformats.org/officeDocument/2006/relationships/theme" Target="../theme/theme72.xml"/><Relationship Id="rId2" Type="http://schemas.openxmlformats.org/officeDocument/2006/relationships/image" Target="../media/image5.png"/><Relationship Id="rId3" Type="http://schemas.openxmlformats.org/officeDocument/2006/relationships/slideLayout" Target="../slideLayouts/slideLayout72.xml"/>
</Relationships>
</file>

<file path=ppt/slideMasters/_rels/slideMaster73.xml.rels><?xml version="1.0" encoding="UTF-8"?>
<Relationships xmlns="http://schemas.openxmlformats.org/package/2006/relationships"><Relationship Id="rId1" Type="http://schemas.openxmlformats.org/officeDocument/2006/relationships/theme" Target="../theme/theme73.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73.xml"/>
</Relationships>
</file>

<file path=ppt/slideMasters/_rels/slideMaster74.xml.rels><?xml version="1.0" encoding="UTF-8"?>
<Relationships xmlns="http://schemas.openxmlformats.org/package/2006/relationships"><Relationship Id="rId1" Type="http://schemas.openxmlformats.org/officeDocument/2006/relationships/theme" Target="../theme/theme74.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74.xml"/>
</Relationships>
</file>

<file path=ppt/slideMasters/_rels/slideMaster75.xml.rels><?xml version="1.0" encoding="UTF-8"?>
<Relationships xmlns="http://schemas.openxmlformats.org/package/2006/relationships"><Relationship Id="rId1" Type="http://schemas.openxmlformats.org/officeDocument/2006/relationships/theme" Target="../theme/theme75.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75.xml"/>
</Relationships>
</file>

<file path=ppt/slideMasters/_rels/slideMaster76.xml.rels><?xml version="1.0" encoding="UTF-8"?>
<Relationships xmlns="http://schemas.openxmlformats.org/package/2006/relationships"><Relationship Id="rId1" Type="http://schemas.openxmlformats.org/officeDocument/2006/relationships/theme" Target="../theme/theme76.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76.xml"/>
</Relationships>
</file>

<file path=ppt/slideMasters/_rels/slideMaster77.xml.rels><?xml version="1.0" encoding="UTF-8"?>
<Relationships xmlns="http://schemas.openxmlformats.org/package/2006/relationships"><Relationship Id="rId1" Type="http://schemas.openxmlformats.org/officeDocument/2006/relationships/theme" Target="../theme/theme77.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77.xml"/>
</Relationships>
</file>

<file path=ppt/slideMasters/_rels/slideMaster78.xml.rels><?xml version="1.0" encoding="UTF-8"?>
<Relationships xmlns="http://schemas.openxmlformats.org/package/2006/relationships"><Relationship Id="rId1" Type="http://schemas.openxmlformats.org/officeDocument/2006/relationships/theme" Target="../theme/theme78.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78.xml"/>
</Relationships>
</file>

<file path=ppt/slideMasters/_rels/slideMaster79.xml.rels><?xml version="1.0" encoding="UTF-8"?>
<Relationships xmlns="http://schemas.openxmlformats.org/package/2006/relationships"><Relationship Id="rId1" Type="http://schemas.openxmlformats.org/officeDocument/2006/relationships/theme" Target="../theme/theme79.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79.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xml"/>
</Relationships>
</file>

<file path=ppt/slideMasters/_rels/slideMaster80.xml.rels><?xml version="1.0" encoding="UTF-8"?>
<Relationships xmlns="http://schemas.openxmlformats.org/package/2006/relationships"><Relationship Id="rId1" Type="http://schemas.openxmlformats.org/officeDocument/2006/relationships/theme" Target="../theme/theme80.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80.xml"/>
</Relationships>
</file>

<file path=ppt/slideMasters/_rels/slideMaster81.xml.rels><?xml version="1.0" encoding="UTF-8"?>
<Relationships xmlns="http://schemas.openxmlformats.org/package/2006/relationships"><Relationship Id="rId1" Type="http://schemas.openxmlformats.org/officeDocument/2006/relationships/theme" Target="../theme/theme81.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81.xml"/>
</Relationships>
</file>

<file path=ppt/slideMasters/_rels/slideMaster82.xml.rels><?xml version="1.0" encoding="UTF-8"?>
<Relationships xmlns="http://schemas.openxmlformats.org/package/2006/relationships"><Relationship Id="rId1" Type="http://schemas.openxmlformats.org/officeDocument/2006/relationships/theme" Target="../theme/theme82.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82.xml"/>
</Relationships>
</file>

<file path=ppt/slideMasters/_rels/slideMaster83.xml.rels><?xml version="1.0" encoding="UTF-8"?>
<Relationships xmlns="http://schemas.openxmlformats.org/package/2006/relationships"><Relationship Id="rId1" Type="http://schemas.openxmlformats.org/officeDocument/2006/relationships/theme" Target="../theme/theme83.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83.xml"/>
</Relationships>
</file>

<file path=ppt/slideMasters/_rels/slideMaster84.xml.rels><?xml version="1.0" encoding="UTF-8"?>
<Relationships xmlns="http://schemas.openxmlformats.org/package/2006/relationships"><Relationship Id="rId1" Type="http://schemas.openxmlformats.org/officeDocument/2006/relationships/theme" Target="../theme/theme84.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6.png"/><Relationship Id="rId5" Type="http://schemas.openxmlformats.org/officeDocument/2006/relationships/slideLayout" Target="../slideLayouts/slideLayout84.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0"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 name="Image 3" descr=""/>
          <p:cNvPicPr/>
          <p:nvPr/>
        </p:nvPicPr>
        <p:blipFill>
          <a:blip r:embed="rId2"/>
          <a:srcRect l="22931" t="0" r="0" b="0"/>
          <a:stretch/>
        </p:blipFill>
        <p:spPr>
          <a:xfrm>
            <a:off x="-8280" y="-1330560"/>
            <a:ext cx="3339720" cy="3443040"/>
          </a:xfrm>
          <a:prstGeom prst="rect">
            <a:avLst/>
          </a:prstGeom>
          <a:ln w="0">
            <a:noFill/>
          </a:ln>
        </p:spPr>
      </p:pic>
      <p:pic>
        <p:nvPicPr>
          <p:cNvPr id="5" name="Image 7" descr=""/>
          <p:cNvPicPr/>
          <p:nvPr/>
        </p:nvPicPr>
        <p:blipFill>
          <a:blip r:embed="rId3"/>
          <a:stretch/>
        </p:blipFill>
        <p:spPr>
          <a:xfrm>
            <a:off x="10189800" y="5784120"/>
            <a:ext cx="2170440" cy="1261440"/>
          </a:xfrm>
          <a:prstGeom prst="rect">
            <a:avLst/>
          </a:prstGeom>
          <a:ln w="0">
            <a:noFill/>
          </a:ln>
        </p:spPr>
      </p:pic>
      <p:sp>
        <p:nvSpPr>
          <p:cNvPr id="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fr-FR" sz="4400" spc="-1" strike="noStrike">
                <a:solidFill>
                  <a:srgbClr val="ffffff"/>
                </a:solidFill>
                <a:latin typeface="Arial"/>
              </a:rPr>
              <a:t>Cliquez pour éditer le format du </a:t>
            </a:r>
            <a:r>
              <a:rPr b="0" lang="fr-FR" sz="4400" spc="-1" strike="noStrike">
                <a:solidFill>
                  <a:srgbClr val="ffffff"/>
                </a:solidFill>
                <a:latin typeface="Arial"/>
              </a:rPr>
              <a:t>texte-titre</a:t>
            </a:r>
            <a:endParaRPr b="0" lang="fr-FR" sz="4400" spc="-1" strike="noStrike">
              <a:solidFill>
                <a:srgbClr val="ffffff"/>
              </a:solidFill>
              <a:latin typeface="Arial"/>
            </a:endParaRPr>
          </a:p>
        </p:txBody>
      </p:sp>
      <p:sp>
        <p:nvSpPr>
          <p:cNvPr id="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3200" spc="-1" strike="noStrike">
                <a:solidFill>
                  <a:srgbClr val="ffffff"/>
                </a:solidFill>
                <a:latin typeface="Arial"/>
              </a:rPr>
              <a:t>Cliquez pour éditer le format du plan de texte</a:t>
            </a:r>
            <a:endParaRPr b="0" lang="fr-FR"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2800" spc="-1" strike="noStrike">
                <a:solidFill>
                  <a:srgbClr val="ffffff"/>
                </a:solidFill>
                <a:latin typeface="Arial"/>
              </a:rPr>
              <a:t>Second niveau de plan</a:t>
            </a:r>
            <a:endParaRPr b="0" lang="fr-FR"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2400" spc="-1" strike="noStrike">
                <a:solidFill>
                  <a:srgbClr val="ffffff"/>
                </a:solidFill>
                <a:latin typeface="Arial"/>
              </a:rPr>
              <a:t>Troisième niveau de plan</a:t>
            </a:r>
            <a:endParaRPr b="0" lang="fr-FR"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2000" spc="-1" strike="noStrike">
                <a:solidFill>
                  <a:srgbClr val="ffffff"/>
                </a:solidFill>
                <a:latin typeface="Arial"/>
              </a:rPr>
              <a:t>Quatrième niveau de plan</a:t>
            </a:r>
            <a:endParaRPr b="0" lang="fr-FR"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ffffff"/>
                </a:solidFill>
                <a:latin typeface="Arial"/>
              </a:rPr>
              <a:t>Cinquième niveau de plan</a:t>
            </a:r>
            <a:endParaRPr b="0" lang="fr-FR"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ffffff"/>
                </a:solidFill>
                <a:latin typeface="Arial"/>
              </a:rPr>
              <a:t>Sixième niveau de plan</a:t>
            </a:r>
            <a:endParaRPr b="0" lang="fr-FR"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ffffff"/>
                </a:solidFill>
                <a:latin typeface="Arial"/>
              </a:rPr>
              <a:t>Septième niveau de plan</a:t>
            </a:r>
            <a:endParaRPr b="0" lang="fr-FR"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88"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89"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90"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91"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92" name="Image 3" descr=""/>
          <p:cNvPicPr/>
          <p:nvPr/>
        </p:nvPicPr>
        <p:blipFill>
          <a:blip r:embed="rId2"/>
          <a:srcRect l="22931" t="0" r="0" b="0"/>
          <a:stretch/>
        </p:blipFill>
        <p:spPr>
          <a:xfrm>
            <a:off x="-8280" y="-1330560"/>
            <a:ext cx="3339720" cy="3443040"/>
          </a:xfrm>
          <a:prstGeom prst="rect">
            <a:avLst/>
          </a:prstGeom>
          <a:ln w="0">
            <a:noFill/>
          </a:ln>
        </p:spPr>
      </p:pic>
      <p:pic>
        <p:nvPicPr>
          <p:cNvPr id="93" name="Image 7" descr=""/>
          <p:cNvPicPr/>
          <p:nvPr/>
        </p:nvPicPr>
        <p:blipFill>
          <a:blip r:embed="rId3"/>
          <a:stretch/>
        </p:blipFill>
        <p:spPr>
          <a:xfrm>
            <a:off x="10189800" y="5784120"/>
            <a:ext cx="2170440" cy="1261440"/>
          </a:xfrm>
          <a:prstGeom prst="rect">
            <a:avLst/>
          </a:prstGeom>
          <a:ln w="0">
            <a:noFill/>
          </a:ln>
        </p:spPr>
      </p:pic>
      <p:sp>
        <p:nvSpPr>
          <p:cNvPr id="9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9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9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97"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67" r:id="rId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102"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03"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04"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05"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06" name="Image 3" descr=""/>
          <p:cNvPicPr/>
          <p:nvPr/>
        </p:nvPicPr>
        <p:blipFill>
          <a:blip r:embed="rId2"/>
          <a:srcRect l="22931" t="0" r="0" b="0"/>
          <a:stretch/>
        </p:blipFill>
        <p:spPr>
          <a:xfrm>
            <a:off x="-8280" y="-1330560"/>
            <a:ext cx="3339720" cy="3443040"/>
          </a:xfrm>
          <a:prstGeom prst="rect">
            <a:avLst/>
          </a:prstGeom>
          <a:ln w="0">
            <a:noFill/>
          </a:ln>
        </p:spPr>
      </p:pic>
      <p:pic>
        <p:nvPicPr>
          <p:cNvPr id="107" name="Image 7" descr=""/>
          <p:cNvPicPr/>
          <p:nvPr/>
        </p:nvPicPr>
        <p:blipFill>
          <a:blip r:embed="rId3"/>
          <a:stretch/>
        </p:blipFill>
        <p:spPr>
          <a:xfrm>
            <a:off x="10189800" y="5784120"/>
            <a:ext cx="2170440" cy="1261440"/>
          </a:xfrm>
          <a:prstGeom prst="rect">
            <a:avLst/>
          </a:prstGeom>
          <a:ln w="0">
            <a:noFill/>
          </a:ln>
        </p:spPr>
      </p:pic>
      <p:sp>
        <p:nvSpPr>
          <p:cNvPr id="10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109"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10"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11"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69"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116"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17"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18"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19"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20" name="Image 3" descr=""/>
          <p:cNvPicPr/>
          <p:nvPr/>
        </p:nvPicPr>
        <p:blipFill>
          <a:blip r:embed="rId2"/>
          <a:srcRect l="22931" t="0" r="0" b="0"/>
          <a:stretch/>
        </p:blipFill>
        <p:spPr>
          <a:xfrm>
            <a:off x="-8280" y="-1330560"/>
            <a:ext cx="3339720" cy="3443040"/>
          </a:xfrm>
          <a:prstGeom prst="rect">
            <a:avLst/>
          </a:prstGeom>
          <a:ln w="0">
            <a:noFill/>
          </a:ln>
        </p:spPr>
      </p:pic>
      <p:pic>
        <p:nvPicPr>
          <p:cNvPr id="121" name="Image 7" descr=""/>
          <p:cNvPicPr/>
          <p:nvPr/>
        </p:nvPicPr>
        <p:blipFill>
          <a:blip r:embed="rId3"/>
          <a:stretch/>
        </p:blipFill>
        <p:spPr>
          <a:xfrm>
            <a:off x="10189800" y="5784120"/>
            <a:ext cx="2170440" cy="1261440"/>
          </a:xfrm>
          <a:prstGeom prst="rect">
            <a:avLst/>
          </a:prstGeom>
          <a:ln w="0">
            <a:noFill/>
          </a:ln>
        </p:spPr>
      </p:pic>
      <p:sp>
        <p:nvSpPr>
          <p:cNvPr id="12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12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2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25"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71" r:id="rId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130" name="Image 5" descr=""/>
          <p:cNvPicPr/>
          <p:nvPr/>
        </p:nvPicPr>
        <p:blipFill>
          <a:blip r:embed="rId2"/>
          <a:srcRect l="32213" t="17767" r="42591" b="1058"/>
          <a:stretch/>
        </p:blipFill>
        <p:spPr>
          <a:xfrm>
            <a:off x="0" y="0"/>
            <a:ext cx="3774240" cy="6855840"/>
          </a:xfrm>
          <a:prstGeom prst="rect">
            <a:avLst/>
          </a:prstGeom>
          <a:ln w="0">
            <a:noFill/>
          </a:ln>
        </p:spPr>
      </p:pic>
      <p:sp>
        <p:nvSpPr>
          <p:cNvPr id="131"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32"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33" name="Image 7" descr=""/>
          <p:cNvPicPr/>
          <p:nvPr/>
        </p:nvPicPr>
        <p:blipFill>
          <a:blip r:embed="rId3"/>
          <a:stretch/>
        </p:blipFill>
        <p:spPr>
          <a:xfrm>
            <a:off x="10189800" y="5784120"/>
            <a:ext cx="2170440" cy="1261440"/>
          </a:xfrm>
          <a:prstGeom prst="rect">
            <a:avLst/>
          </a:prstGeom>
          <a:ln w="0">
            <a:noFill/>
          </a:ln>
        </p:spPr>
      </p:pic>
      <p:sp>
        <p:nvSpPr>
          <p:cNvPr id="1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fr-FR" sz="4400" spc="-1" strike="noStrike">
                <a:solidFill>
                  <a:srgbClr val="ffffff"/>
                </a:solidFill>
                <a:latin typeface="Arial"/>
              </a:rPr>
              <a:t>Cliquez pour éditer le format du texte-titre</a:t>
            </a:r>
            <a:endParaRPr b="0" lang="fr-FR" sz="4400" spc="-1" strike="noStrike">
              <a:solidFill>
                <a:srgbClr val="ffffff"/>
              </a:solidFill>
              <a:latin typeface="Arial"/>
            </a:endParaRPr>
          </a:p>
        </p:txBody>
      </p:sp>
      <p:sp>
        <p:nvSpPr>
          <p:cNvPr id="13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3200" spc="-1" strike="noStrike">
                <a:solidFill>
                  <a:srgbClr val="ffffff"/>
                </a:solidFill>
                <a:latin typeface="Arial"/>
              </a:rPr>
              <a:t>Cliquez pour éditer le format du plan de texte</a:t>
            </a:r>
            <a:endParaRPr b="0" lang="fr-FR"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2800" spc="-1" strike="noStrike">
                <a:solidFill>
                  <a:srgbClr val="ffffff"/>
                </a:solidFill>
                <a:latin typeface="Arial"/>
              </a:rPr>
              <a:t>Second niveau de plan</a:t>
            </a:r>
            <a:endParaRPr b="0" lang="fr-FR"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2400" spc="-1" strike="noStrike">
                <a:solidFill>
                  <a:srgbClr val="ffffff"/>
                </a:solidFill>
                <a:latin typeface="Arial"/>
              </a:rPr>
              <a:t>Troisième niveau de plan</a:t>
            </a:r>
            <a:endParaRPr b="0" lang="fr-FR"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2000" spc="-1" strike="noStrike">
                <a:solidFill>
                  <a:srgbClr val="ffffff"/>
                </a:solidFill>
                <a:latin typeface="Arial"/>
              </a:rPr>
              <a:t>Quatrième niveau de plan</a:t>
            </a:r>
            <a:endParaRPr b="0" lang="fr-FR"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ffffff"/>
                </a:solidFill>
                <a:latin typeface="Arial"/>
              </a:rPr>
              <a:t>Cinquième niveau de plan</a:t>
            </a:r>
            <a:endParaRPr b="0" lang="fr-FR"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ffffff"/>
                </a:solidFill>
                <a:latin typeface="Arial"/>
              </a:rPr>
              <a:t>Sixième niveau de plan</a:t>
            </a:r>
            <a:endParaRPr b="0" lang="fr-FR"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ffffff"/>
                </a:solidFill>
                <a:latin typeface="Arial"/>
              </a:rPr>
              <a:t>Septième niveau de plan</a:t>
            </a:r>
            <a:endParaRPr b="0" lang="fr-FR"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73" r:id="rId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136" name="Image 5" descr=""/>
          <p:cNvPicPr/>
          <p:nvPr/>
        </p:nvPicPr>
        <p:blipFill>
          <a:blip r:embed="rId2"/>
          <a:srcRect l="32213" t="17767" r="42591" b="1058"/>
          <a:stretch/>
        </p:blipFill>
        <p:spPr>
          <a:xfrm>
            <a:off x="0" y="0"/>
            <a:ext cx="3774240" cy="6855840"/>
          </a:xfrm>
          <a:prstGeom prst="rect">
            <a:avLst/>
          </a:prstGeom>
          <a:ln w="0">
            <a:noFill/>
          </a:ln>
        </p:spPr>
      </p:pic>
      <p:sp>
        <p:nvSpPr>
          <p:cNvPr id="137"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38"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39" name="Image 7" descr=""/>
          <p:cNvPicPr/>
          <p:nvPr/>
        </p:nvPicPr>
        <p:blipFill>
          <a:blip r:embed="rId3"/>
          <a:stretch/>
        </p:blipFill>
        <p:spPr>
          <a:xfrm>
            <a:off x="10189800" y="5784120"/>
            <a:ext cx="2170440" cy="1261440"/>
          </a:xfrm>
          <a:prstGeom prst="rect">
            <a:avLst/>
          </a:prstGeom>
          <a:ln w="0">
            <a:noFill/>
          </a:ln>
        </p:spPr>
      </p:pic>
      <p:sp>
        <p:nvSpPr>
          <p:cNvPr id="14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141"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42"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146" name="Image 5" descr=""/>
          <p:cNvPicPr/>
          <p:nvPr/>
        </p:nvPicPr>
        <p:blipFill>
          <a:blip r:embed="rId2"/>
          <a:srcRect l="32213" t="17767" r="42591" b="1058"/>
          <a:stretch/>
        </p:blipFill>
        <p:spPr>
          <a:xfrm>
            <a:off x="0" y="0"/>
            <a:ext cx="3774240" cy="6855840"/>
          </a:xfrm>
          <a:prstGeom prst="rect">
            <a:avLst/>
          </a:prstGeom>
          <a:ln w="0">
            <a:noFill/>
          </a:ln>
        </p:spPr>
      </p:pic>
      <p:sp>
        <p:nvSpPr>
          <p:cNvPr id="147"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48"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49" name="Image 7" descr=""/>
          <p:cNvPicPr/>
          <p:nvPr/>
        </p:nvPicPr>
        <p:blipFill>
          <a:blip r:embed="rId3"/>
          <a:stretch/>
        </p:blipFill>
        <p:spPr>
          <a:xfrm>
            <a:off x="10189800" y="5784120"/>
            <a:ext cx="2170440" cy="1261440"/>
          </a:xfrm>
          <a:prstGeom prst="rect">
            <a:avLst/>
          </a:prstGeom>
          <a:ln w="0">
            <a:noFill/>
          </a:ln>
        </p:spPr>
      </p:pic>
      <p:sp>
        <p:nvSpPr>
          <p:cNvPr id="15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15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5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5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5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77" r:id="rId4"/>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160" name="Image 5" descr=""/>
          <p:cNvPicPr/>
          <p:nvPr/>
        </p:nvPicPr>
        <p:blipFill>
          <a:blip r:embed="rId2"/>
          <a:srcRect l="32213" t="17767" r="42591" b="1058"/>
          <a:stretch/>
        </p:blipFill>
        <p:spPr>
          <a:xfrm>
            <a:off x="0" y="0"/>
            <a:ext cx="3774240" cy="6855840"/>
          </a:xfrm>
          <a:prstGeom prst="rect">
            <a:avLst/>
          </a:prstGeom>
          <a:ln w="0">
            <a:noFill/>
          </a:ln>
        </p:spPr>
      </p:pic>
      <p:sp>
        <p:nvSpPr>
          <p:cNvPr id="161"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62"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63"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9" r:id="rId4"/>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164" name="Image 5" descr=""/>
          <p:cNvPicPr/>
          <p:nvPr/>
        </p:nvPicPr>
        <p:blipFill>
          <a:blip r:embed="rId2"/>
          <a:srcRect l="32213" t="17767" r="42591" b="1058"/>
          <a:stretch/>
        </p:blipFill>
        <p:spPr>
          <a:xfrm>
            <a:off x="0" y="0"/>
            <a:ext cx="3774240" cy="6855840"/>
          </a:xfrm>
          <a:prstGeom prst="rect">
            <a:avLst/>
          </a:prstGeom>
          <a:ln w="0">
            <a:noFill/>
          </a:ln>
        </p:spPr>
      </p:pic>
      <p:sp>
        <p:nvSpPr>
          <p:cNvPr id="165"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66"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67" name="Image 7" descr=""/>
          <p:cNvPicPr/>
          <p:nvPr/>
        </p:nvPicPr>
        <p:blipFill>
          <a:blip r:embed="rId3"/>
          <a:stretch/>
        </p:blipFill>
        <p:spPr>
          <a:xfrm>
            <a:off x="10189800" y="5784120"/>
            <a:ext cx="2170440" cy="1261440"/>
          </a:xfrm>
          <a:prstGeom prst="rect">
            <a:avLst/>
          </a:prstGeom>
          <a:ln w="0">
            <a:noFill/>
          </a:ln>
        </p:spPr>
      </p:pic>
      <p:sp>
        <p:nvSpPr>
          <p:cNvPr id="16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16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81" r:id="rId4"/>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172" name="Image 5" descr=""/>
          <p:cNvPicPr/>
          <p:nvPr/>
        </p:nvPicPr>
        <p:blipFill>
          <a:blip r:embed="rId2"/>
          <a:srcRect l="32213" t="17767" r="42591" b="1058"/>
          <a:stretch/>
        </p:blipFill>
        <p:spPr>
          <a:xfrm>
            <a:off x="0" y="0"/>
            <a:ext cx="3774240" cy="6855840"/>
          </a:xfrm>
          <a:prstGeom prst="rect">
            <a:avLst/>
          </a:prstGeom>
          <a:ln w="0">
            <a:noFill/>
          </a:ln>
        </p:spPr>
      </p:pic>
      <p:sp>
        <p:nvSpPr>
          <p:cNvPr id="173"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74"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75" name="Image 7" descr=""/>
          <p:cNvPicPr/>
          <p:nvPr/>
        </p:nvPicPr>
        <p:blipFill>
          <a:blip r:embed="rId3"/>
          <a:stretch/>
        </p:blipFill>
        <p:spPr>
          <a:xfrm>
            <a:off x="10189800" y="5784120"/>
            <a:ext cx="2170440" cy="1261440"/>
          </a:xfrm>
          <a:prstGeom prst="rect">
            <a:avLst/>
          </a:prstGeom>
          <a:ln w="0">
            <a:noFill/>
          </a:ln>
        </p:spPr>
      </p:pic>
      <p:sp>
        <p:nvSpPr>
          <p:cNvPr id="17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177"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83" r:id="rId4"/>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180" name="Image 5" descr=""/>
          <p:cNvPicPr/>
          <p:nvPr/>
        </p:nvPicPr>
        <p:blipFill>
          <a:blip r:embed="rId2"/>
          <a:srcRect l="32213" t="17767" r="42591" b="1058"/>
          <a:stretch/>
        </p:blipFill>
        <p:spPr>
          <a:xfrm>
            <a:off x="0" y="0"/>
            <a:ext cx="3774240" cy="6855840"/>
          </a:xfrm>
          <a:prstGeom prst="rect">
            <a:avLst/>
          </a:prstGeom>
          <a:ln w="0">
            <a:noFill/>
          </a:ln>
        </p:spPr>
      </p:pic>
      <p:sp>
        <p:nvSpPr>
          <p:cNvPr id="181"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82"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83" name="Image 7" descr=""/>
          <p:cNvPicPr/>
          <p:nvPr/>
        </p:nvPicPr>
        <p:blipFill>
          <a:blip r:embed="rId3"/>
          <a:stretch/>
        </p:blipFill>
        <p:spPr>
          <a:xfrm>
            <a:off x="10189800" y="5784120"/>
            <a:ext cx="2170440" cy="1261440"/>
          </a:xfrm>
          <a:prstGeom prst="rect">
            <a:avLst/>
          </a:prstGeom>
          <a:ln w="0">
            <a:noFill/>
          </a:ln>
        </p:spPr>
      </p:pic>
      <p:sp>
        <p:nvSpPr>
          <p:cNvPr id="1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18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8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85"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8"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9"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0"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1"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2" name="Image 3" descr=""/>
          <p:cNvPicPr/>
          <p:nvPr/>
        </p:nvPicPr>
        <p:blipFill>
          <a:blip r:embed="rId2"/>
          <a:srcRect l="22931" t="0" r="0" b="0"/>
          <a:stretch/>
        </p:blipFill>
        <p:spPr>
          <a:xfrm>
            <a:off x="-8280" y="-1330560"/>
            <a:ext cx="3339720" cy="3443040"/>
          </a:xfrm>
          <a:prstGeom prst="rect">
            <a:avLst/>
          </a:prstGeom>
          <a:ln w="0">
            <a:noFill/>
          </a:ln>
        </p:spPr>
      </p:pic>
      <p:pic>
        <p:nvPicPr>
          <p:cNvPr id="13" name="Image 7" descr=""/>
          <p:cNvPicPr/>
          <p:nvPr/>
        </p:nvPicPr>
        <p:blipFill>
          <a:blip r:embed="rId3"/>
          <a:stretch/>
        </p:blipFill>
        <p:spPr>
          <a:xfrm>
            <a:off x="10189800" y="5784120"/>
            <a:ext cx="2170440" cy="1261440"/>
          </a:xfrm>
          <a:prstGeom prst="rect">
            <a:avLst/>
          </a:prstGeom>
          <a:ln w="0">
            <a:noFill/>
          </a:ln>
        </p:spPr>
      </p:pic>
      <p:sp>
        <p:nvSpPr>
          <p:cNvPr id="1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15"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16"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190" name="Image 5" descr=""/>
          <p:cNvPicPr/>
          <p:nvPr/>
        </p:nvPicPr>
        <p:blipFill>
          <a:blip r:embed="rId2"/>
          <a:srcRect l="32213" t="17767" r="42591" b="1058"/>
          <a:stretch/>
        </p:blipFill>
        <p:spPr>
          <a:xfrm>
            <a:off x="0" y="0"/>
            <a:ext cx="3774240" cy="6855840"/>
          </a:xfrm>
          <a:prstGeom prst="rect">
            <a:avLst/>
          </a:prstGeom>
          <a:ln w="0">
            <a:noFill/>
          </a:ln>
        </p:spPr>
      </p:pic>
      <p:sp>
        <p:nvSpPr>
          <p:cNvPr id="191"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92"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93" name="Image 7" descr=""/>
          <p:cNvPicPr/>
          <p:nvPr/>
        </p:nvPicPr>
        <p:blipFill>
          <a:blip r:embed="rId3"/>
          <a:stretch/>
        </p:blipFill>
        <p:spPr>
          <a:xfrm>
            <a:off x="10189800" y="5784120"/>
            <a:ext cx="2170440" cy="1261440"/>
          </a:xfrm>
          <a:prstGeom prst="rect">
            <a:avLst/>
          </a:prstGeom>
          <a:ln w="0">
            <a:noFill/>
          </a:ln>
        </p:spPr>
      </p:pic>
      <p:sp>
        <p:nvSpPr>
          <p:cNvPr id="19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87" r:id="rId4"/>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196" name="Image 5" descr=""/>
          <p:cNvPicPr/>
          <p:nvPr/>
        </p:nvPicPr>
        <p:blipFill>
          <a:blip r:embed="rId2"/>
          <a:srcRect l="32213" t="17767" r="42591" b="1058"/>
          <a:stretch/>
        </p:blipFill>
        <p:spPr>
          <a:xfrm>
            <a:off x="0" y="0"/>
            <a:ext cx="3774240" cy="6855840"/>
          </a:xfrm>
          <a:prstGeom prst="rect">
            <a:avLst/>
          </a:prstGeom>
          <a:ln w="0">
            <a:noFill/>
          </a:ln>
        </p:spPr>
      </p:pic>
      <p:sp>
        <p:nvSpPr>
          <p:cNvPr id="197"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198"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199"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89" r:id="rId4"/>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200" name="Image 5" descr=""/>
          <p:cNvPicPr/>
          <p:nvPr/>
        </p:nvPicPr>
        <p:blipFill>
          <a:blip r:embed="rId2"/>
          <a:srcRect l="32213" t="17767" r="42591" b="1058"/>
          <a:stretch/>
        </p:blipFill>
        <p:spPr>
          <a:xfrm>
            <a:off x="0" y="0"/>
            <a:ext cx="3774240" cy="6855840"/>
          </a:xfrm>
          <a:prstGeom prst="rect">
            <a:avLst/>
          </a:prstGeom>
          <a:ln w="0">
            <a:noFill/>
          </a:ln>
        </p:spPr>
      </p:pic>
      <p:sp>
        <p:nvSpPr>
          <p:cNvPr id="201"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02"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203" name="Image 7" descr=""/>
          <p:cNvPicPr/>
          <p:nvPr/>
        </p:nvPicPr>
        <p:blipFill>
          <a:blip r:embed="rId3"/>
          <a:stretch/>
        </p:blipFill>
        <p:spPr>
          <a:xfrm>
            <a:off x="10189800" y="5784120"/>
            <a:ext cx="2170440" cy="1261440"/>
          </a:xfrm>
          <a:prstGeom prst="rect">
            <a:avLst/>
          </a:prstGeom>
          <a:ln w="0">
            <a:noFill/>
          </a:ln>
        </p:spPr>
      </p:pic>
      <p:sp>
        <p:nvSpPr>
          <p:cNvPr id="20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20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20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207"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91" r:id="rId4"/>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212" name="Image 5" descr=""/>
          <p:cNvPicPr/>
          <p:nvPr/>
        </p:nvPicPr>
        <p:blipFill>
          <a:blip r:embed="rId2"/>
          <a:srcRect l="32213" t="17767" r="42591" b="1058"/>
          <a:stretch/>
        </p:blipFill>
        <p:spPr>
          <a:xfrm>
            <a:off x="0" y="0"/>
            <a:ext cx="3774240" cy="6855840"/>
          </a:xfrm>
          <a:prstGeom prst="rect">
            <a:avLst/>
          </a:prstGeom>
          <a:ln w="0">
            <a:noFill/>
          </a:ln>
        </p:spPr>
      </p:pic>
      <p:sp>
        <p:nvSpPr>
          <p:cNvPr id="213"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14"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215" name="Image 7" descr=""/>
          <p:cNvPicPr/>
          <p:nvPr/>
        </p:nvPicPr>
        <p:blipFill>
          <a:blip r:embed="rId3"/>
          <a:stretch/>
        </p:blipFill>
        <p:spPr>
          <a:xfrm>
            <a:off x="10189800" y="5784120"/>
            <a:ext cx="2170440" cy="1261440"/>
          </a:xfrm>
          <a:prstGeom prst="rect">
            <a:avLst/>
          </a:prstGeom>
          <a:ln w="0">
            <a:noFill/>
          </a:ln>
        </p:spPr>
      </p:pic>
      <p:sp>
        <p:nvSpPr>
          <p:cNvPr id="21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21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218"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219"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93" r:id="rId4"/>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224" name="Image 5" descr=""/>
          <p:cNvPicPr/>
          <p:nvPr/>
        </p:nvPicPr>
        <p:blipFill>
          <a:blip r:embed="rId2"/>
          <a:srcRect l="32213" t="17767" r="42591" b="1058"/>
          <a:stretch/>
        </p:blipFill>
        <p:spPr>
          <a:xfrm>
            <a:off x="0" y="0"/>
            <a:ext cx="3774240" cy="6855840"/>
          </a:xfrm>
          <a:prstGeom prst="rect">
            <a:avLst/>
          </a:prstGeom>
          <a:ln w="0">
            <a:noFill/>
          </a:ln>
        </p:spPr>
      </p:pic>
      <p:sp>
        <p:nvSpPr>
          <p:cNvPr id="225"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26"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227" name="Image 7" descr=""/>
          <p:cNvPicPr/>
          <p:nvPr/>
        </p:nvPicPr>
        <p:blipFill>
          <a:blip r:embed="rId3"/>
          <a:stretch/>
        </p:blipFill>
        <p:spPr>
          <a:xfrm>
            <a:off x="10189800" y="5784120"/>
            <a:ext cx="2170440" cy="1261440"/>
          </a:xfrm>
          <a:prstGeom prst="rect">
            <a:avLst/>
          </a:prstGeom>
          <a:ln w="0">
            <a:noFill/>
          </a:ln>
        </p:spPr>
      </p:pic>
      <p:sp>
        <p:nvSpPr>
          <p:cNvPr id="22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22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230"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231"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95" r:id="rId4"/>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6"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237"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238" name="Image 7" descr=""/>
          <p:cNvPicPr/>
          <p:nvPr/>
        </p:nvPicPr>
        <p:blipFill>
          <a:blip r:embed="rId2"/>
          <a:stretch/>
        </p:blipFill>
        <p:spPr>
          <a:xfrm>
            <a:off x="10184400" y="5780520"/>
            <a:ext cx="2170440" cy="1261440"/>
          </a:xfrm>
          <a:prstGeom prst="rect">
            <a:avLst/>
          </a:prstGeom>
          <a:ln w="0">
            <a:noFill/>
          </a:ln>
        </p:spPr>
      </p:pic>
      <p:sp>
        <p:nvSpPr>
          <p:cNvPr id="239"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fr-FR" sz="4400" spc="-1" strike="noStrike">
                <a:solidFill>
                  <a:srgbClr val="000000"/>
                </a:solidFill>
                <a:latin typeface="Arial"/>
              </a:rPr>
              <a:t>Cliquez pour éditer le format du texte-titre</a:t>
            </a:r>
            <a:endParaRPr b="0" lang="fr-FR" sz="4400" spc="-1" strike="noStrike">
              <a:solidFill>
                <a:srgbClr val="000000"/>
              </a:solidFill>
              <a:latin typeface="Arial"/>
            </a:endParaRPr>
          </a:p>
        </p:txBody>
      </p:sp>
      <p:sp>
        <p:nvSpPr>
          <p:cNvPr id="24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3200" spc="-1" strike="noStrike">
                <a:solidFill>
                  <a:srgbClr val="000000"/>
                </a:solidFill>
                <a:latin typeface="Arial"/>
              </a:rPr>
              <a:t>Cliquez pour éditer le format du plan de texte</a:t>
            </a:r>
            <a:endParaRPr b="0" lang="fr-FR"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2800" spc="-1" strike="noStrike">
                <a:solidFill>
                  <a:srgbClr val="000000"/>
                </a:solidFill>
                <a:latin typeface="Arial"/>
              </a:rPr>
              <a:t>Second niveau de plan</a:t>
            </a:r>
            <a:endParaRPr b="0" lang="fr-FR"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2400" spc="-1" strike="noStrike">
                <a:solidFill>
                  <a:srgbClr val="000000"/>
                </a:solidFill>
                <a:latin typeface="Arial"/>
              </a:rPr>
              <a:t>Troisième niveau de plan</a:t>
            </a:r>
            <a:endParaRPr b="0" lang="fr-FR"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2000" spc="-1" strike="noStrike">
                <a:solidFill>
                  <a:srgbClr val="000000"/>
                </a:solidFill>
                <a:latin typeface="Arial"/>
              </a:rPr>
              <a:t>Quatrième niveau de plan</a:t>
            </a:r>
            <a:endParaRPr b="0" lang="fr-FR"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Cinquième niveau de plan</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Sixième niveau de plan</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Septième niveau de plan</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7" r:id="rId3"/>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2"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243"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244" name="Image 7" descr=""/>
          <p:cNvPicPr/>
          <p:nvPr/>
        </p:nvPicPr>
        <p:blipFill>
          <a:blip r:embed="rId2"/>
          <a:stretch/>
        </p:blipFill>
        <p:spPr>
          <a:xfrm>
            <a:off x="10184400" y="5780520"/>
            <a:ext cx="2170440" cy="1261440"/>
          </a:xfrm>
          <a:prstGeom prst="rect">
            <a:avLst/>
          </a:prstGeom>
          <a:ln w="0">
            <a:noFill/>
          </a:ln>
        </p:spPr>
      </p:pic>
      <p:sp>
        <p:nvSpPr>
          <p:cNvPr id="245"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4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
        <p:nvSpPr>
          <p:cNvPr id="24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24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9" r:id="rId3"/>
  </p:sldLayoutIdLst>
</p:sldMaster>
</file>

<file path=ppt/slideMasters/slideMaster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2"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253"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254" name="Image 7" descr=""/>
          <p:cNvPicPr/>
          <p:nvPr/>
        </p:nvPicPr>
        <p:blipFill>
          <a:blip r:embed="rId2"/>
          <a:stretch/>
        </p:blipFill>
        <p:spPr>
          <a:xfrm>
            <a:off x="10184400" y="5780520"/>
            <a:ext cx="2170440" cy="1261440"/>
          </a:xfrm>
          <a:prstGeom prst="rect">
            <a:avLst/>
          </a:prstGeom>
          <a:ln w="0">
            <a:noFill/>
          </a:ln>
        </p:spPr>
      </p:pic>
      <p:sp>
        <p:nvSpPr>
          <p:cNvPr id="255"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5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
        <p:nvSpPr>
          <p:cNvPr id="257"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258"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259"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260"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3"/>
  </p:sldLayoutIdLst>
</p:sldMaster>
</file>

<file path=ppt/slideMasters/slideMaster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6"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267"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268" name="Image 7" descr=""/>
          <p:cNvPicPr/>
          <p:nvPr/>
        </p:nvPicPr>
        <p:blipFill>
          <a:blip r:embed="rId2"/>
          <a:stretch/>
        </p:blipFill>
        <p:spPr>
          <a:xfrm>
            <a:off x="10184400" y="5780520"/>
            <a:ext cx="2170440" cy="1261440"/>
          </a:xfrm>
          <a:prstGeom prst="rect">
            <a:avLst/>
          </a:prstGeom>
          <a:ln w="0">
            <a:noFill/>
          </a:ln>
        </p:spPr>
      </p:pic>
      <p:sp>
        <p:nvSpPr>
          <p:cNvPr id="269"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703" r:id="rId3"/>
  </p:sldLayoutIdLst>
</p:sldMaster>
</file>

<file path=ppt/slideMasters/slideMaster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0"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271"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272" name="Image 7" descr=""/>
          <p:cNvPicPr/>
          <p:nvPr/>
        </p:nvPicPr>
        <p:blipFill>
          <a:blip r:embed="rId2"/>
          <a:stretch/>
        </p:blipFill>
        <p:spPr>
          <a:xfrm>
            <a:off x="10184400" y="5780520"/>
            <a:ext cx="2170440" cy="1261440"/>
          </a:xfrm>
          <a:prstGeom prst="rect">
            <a:avLst/>
          </a:prstGeom>
          <a:ln w="0">
            <a:noFill/>
          </a:ln>
        </p:spPr>
      </p:pic>
      <p:sp>
        <p:nvSpPr>
          <p:cNvPr id="273"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7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
        <p:nvSpPr>
          <p:cNvPr id="27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5" r:id="rId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20"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1"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2"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3"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24" name="Image 3" descr=""/>
          <p:cNvPicPr/>
          <p:nvPr/>
        </p:nvPicPr>
        <p:blipFill>
          <a:blip r:embed="rId2"/>
          <a:srcRect l="22931" t="0" r="0" b="0"/>
          <a:stretch/>
        </p:blipFill>
        <p:spPr>
          <a:xfrm>
            <a:off x="-8280" y="-1330560"/>
            <a:ext cx="3339720" cy="3443040"/>
          </a:xfrm>
          <a:prstGeom prst="rect">
            <a:avLst/>
          </a:prstGeom>
          <a:ln w="0">
            <a:noFill/>
          </a:ln>
        </p:spPr>
      </p:pic>
      <p:pic>
        <p:nvPicPr>
          <p:cNvPr id="25" name="Image 7" descr=""/>
          <p:cNvPicPr/>
          <p:nvPr/>
        </p:nvPicPr>
        <p:blipFill>
          <a:blip r:embed="rId3"/>
          <a:stretch/>
        </p:blipFill>
        <p:spPr>
          <a:xfrm>
            <a:off x="10189800" y="5784120"/>
            <a:ext cx="2170440" cy="1261440"/>
          </a:xfrm>
          <a:prstGeom prst="rect">
            <a:avLst/>
          </a:prstGeom>
          <a:ln w="0">
            <a:noFill/>
          </a:ln>
        </p:spPr>
      </p:pic>
      <p:sp>
        <p:nvSpPr>
          <p:cNvPr id="2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27"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28"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29"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30"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8"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279"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280" name="Image 7" descr=""/>
          <p:cNvPicPr/>
          <p:nvPr/>
        </p:nvPicPr>
        <p:blipFill>
          <a:blip r:embed="rId2"/>
          <a:stretch/>
        </p:blipFill>
        <p:spPr>
          <a:xfrm>
            <a:off x="10184400" y="5780520"/>
            <a:ext cx="2170440" cy="1261440"/>
          </a:xfrm>
          <a:prstGeom prst="rect">
            <a:avLst/>
          </a:prstGeom>
          <a:ln w="0">
            <a:noFill/>
          </a:ln>
        </p:spPr>
      </p:pic>
      <p:sp>
        <p:nvSpPr>
          <p:cNvPr id="281"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8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
        <p:nvSpPr>
          <p:cNvPr id="283"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7" r:id="rId3"/>
  </p:sldLayoutIdLst>
</p:sldMaster>
</file>

<file path=ppt/slideMasters/slideMaster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86"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287"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288" name="Image 7" descr=""/>
          <p:cNvPicPr/>
          <p:nvPr/>
        </p:nvPicPr>
        <p:blipFill>
          <a:blip r:embed="rId2"/>
          <a:stretch/>
        </p:blipFill>
        <p:spPr>
          <a:xfrm>
            <a:off x="10184400" y="5780520"/>
            <a:ext cx="2170440" cy="1261440"/>
          </a:xfrm>
          <a:prstGeom prst="rect">
            <a:avLst/>
          </a:prstGeom>
          <a:ln w="0">
            <a:noFill/>
          </a:ln>
        </p:spPr>
      </p:pic>
      <p:sp>
        <p:nvSpPr>
          <p:cNvPr id="289"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29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
        <p:nvSpPr>
          <p:cNvPr id="291"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292"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9" r:id="rId3"/>
  </p:sldLayoutIdLst>
</p:sldMaster>
</file>

<file path=ppt/slideMasters/slideMaster3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6"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297"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298" name="Image 7" descr=""/>
          <p:cNvPicPr/>
          <p:nvPr/>
        </p:nvPicPr>
        <p:blipFill>
          <a:blip r:embed="rId2"/>
          <a:stretch/>
        </p:blipFill>
        <p:spPr>
          <a:xfrm>
            <a:off x="10184400" y="5780520"/>
            <a:ext cx="2170440" cy="1261440"/>
          </a:xfrm>
          <a:prstGeom prst="rect">
            <a:avLst/>
          </a:prstGeom>
          <a:ln w="0">
            <a:noFill/>
          </a:ln>
        </p:spPr>
      </p:pic>
      <p:sp>
        <p:nvSpPr>
          <p:cNvPr id="299"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0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1" r:id="rId3"/>
  </p:sldLayoutIdLst>
</p:sldMaster>
</file>

<file path=ppt/slideMasters/slideMaster3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2"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303"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304" name="Image 7" descr=""/>
          <p:cNvPicPr/>
          <p:nvPr/>
        </p:nvPicPr>
        <p:blipFill>
          <a:blip r:embed="rId2"/>
          <a:stretch/>
        </p:blipFill>
        <p:spPr>
          <a:xfrm>
            <a:off x="10184400" y="5780520"/>
            <a:ext cx="2170440" cy="1261440"/>
          </a:xfrm>
          <a:prstGeom prst="rect">
            <a:avLst/>
          </a:prstGeom>
          <a:ln w="0">
            <a:noFill/>
          </a:ln>
        </p:spPr>
      </p:pic>
      <p:sp>
        <p:nvSpPr>
          <p:cNvPr id="305"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713" r:id="rId3"/>
  </p:sldLayoutIdLst>
</p:sldMaster>
</file>

<file path=ppt/slideMasters/slideMaster3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6"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307"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308" name="Image 7" descr=""/>
          <p:cNvPicPr/>
          <p:nvPr/>
        </p:nvPicPr>
        <p:blipFill>
          <a:blip r:embed="rId2"/>
          <a:stretch/>
        </p:blipFill>
        <p:spPr>
          <a:xfrm>
            <a:off x="10184400" y="5780520"/>
            <a:ext cx="2170440" cy="1261440"/>
          </a:xfrm>
          <a:prstGeom prst="rect">
            <a:avLst/>
          </a:prstGeom>
          <a:ln w="0">
            <a:noFill/>
          </a:ln>
        </p:spPr>
      </p:pic>
      <p:sp>
        <p:nvSpPr>
          <p:cNvPr id="309"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1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
        <p:nvSpPr>
          <p:cNvPr id="31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312"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31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5" r:id="rId3"/>
  </p:sldLayoutIdLst>
</p:sldMaster>
</file>

<file path=ppt/slideMasters/slideMaster3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18"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319"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320" name="Image 7" descr=""/>
          <p:cNvPicPr/>
          <p:nvPr/>
        </p:nvPicPr>
        <p:blipFill>
          <a:blip r:embed="rId2"/>
          <a:stretch/>
        </p:blipFill>
        <p:spPr>
          <a:xfrm>
            <a:off x="10184400" y="5780520"/>
            <a:ext cx="2170440" cy="1261440"/>
          </a:xfrm>
          <a:prstGeom prst="rect">
            <a:avLst/>
          </a:prstGeom>
          <a:ln w="0">
            <a:noFill/>
          </a:ln>
        </p:spPr>
      </p:pic>
      <p:sp>
        <p:nvSpPr>
          <p:cNvPr id="321"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2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
        <p:nvSpPr>
          <p:cNvPr id="323"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32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325"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7" r:id="rId3"/>
  </p:sldLayoutIdLst>
</p:sldMaster>
</file>

<file path=ppt/slideMasters/slideMaster3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30" name="Rectangle 13"/>
          <p:cNvSpPr/>
          <p:nvPr/>
        </p:nvSpPr>
        <p:spPr>
          <a:xfrm>
            <a:off x="226800" y="201960"/>
            <a:ext cx="11736360" cy="6441120"/>
          </a:xfrm>
          <a:prstGeom prst="rect">
            <a:avLst/>
          </a:prstGeom>
          <a:no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sp>
        <p:nvSpPr>
          <p:cNvPr id="331" name="Rectangle 14"/>
          <p:cNvSpPr/>
          <p:nvPr/>
        </p:nvSpPr>
        <p:spPr>
          <a:xfrm>
            <a:off x="10462320" y="6081840"/>
            <a:ext cx="1613880" cy="657000"/>
          </a:xfrm>
          <a:prstGeom prst="rect">
            <a:avLst/>
          </a:prstGeom>
          <a:solidFill>
            <a:srgbClr val="ffffff"/>
          </a:solidFill>
          <a:ln w="12600">
            <a:solidFill>
              <a:srgbClr val="ffff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000000"/>
              </a:solidFill>
              <a:latin typeface="Arial"/>
              <a:ea typeface="DejaVu Sans"/>
            </a:endParaRPr>
          </a:p>
        </p:txBody>
      </p:sp>
      <p:pic>
        <p:nvPicPr>
          <p:cNvPr id="332" name="Image 7" descr=""/>
          <p:cNvPicPr/>
          <p:nvPr/>
        </p:nvPicPr>
        <p:blipFill>
          <a:blip r:embed="rId2"/>
          <a:stretch/>
        </p:blipFill>
        <p:spPr>
          <a:xfrm>
            <a:off x="10184400" y="5780520"/>
            <a:ext cx="2170440" cy="1261440"/>
          </a:xfrm>
          <a:prstGeom prst="rect">
            <a:avLst/>
          </a:prstGeom>
          <a:ln w="0">
            <a:noFill/>
          </a:ln>
        </p:spPr>
      </p:pic>
      <p:sp>
        <p:nvSpPr>
          <p:cNvPr id="333" name="Rectangle 1"/>
          <p:cNvSpPr/>
          <p:nvPr/>
        </p:nvSpPr>
        <p:spPr>
          <a:xfrm>
            <a:off x="226800" y="204840"/>
            <a:ext cx="8247600" cy="857520"/>
          </a:xfrm>
          <a:prstGeom prst="rect">
            <a:avLst/>
          </a:prstGeom>
          <a:solidFill>
            <a:srgbClr val="ee4836"/>
          </a:solidFill>
          <a:ln w="12600">
            <a:solidFill>
              <a:srgbClr val="ee48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3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
        <p:nvSpPr>
          <p:cNvPr id="33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33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
        <p:nvSpPr>
          <p:cNvPr id="337"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Cliquez pour éditer le format du plan de texte</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niveau de plan</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Cinquième niveau de plan</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Sixième niveau de plan</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Septième niveau de plan</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9" r:id="rId3"/>
  </p:sldLayoutIdLst>
</p:sldMaster>
</file>

<file path=ppt/slideMasters/slideMaster3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342" name="Image 5" descr=""/>
          <p:cNvPicPr/>
          <p:nvPr/>
        </p:nvPicPr>
        <p:blipFill>
          <a:blip r:embed="rId2"/>
          <a:srcRect l="32213" t="17767" r="42591" b="1058"/>
          <a:stretch/>
        </p:blipFill>
        <p:spPr>
          <a:xfrm>
            <a:off x="0" y="0"/>
            <a:ext cx="3774240" cy="6855840"/>
          </a:xfrm>
          <a:prstGeom prst="rect">
            <a:avLst/>
          </a:prstGeom>
          <a:ln w="0">
            <a:noFill/>
          </a:ln>
        </p:spPr>
      </p:pic>
      <p:sp>
        <p:nvSpPr>
          <p:cNvPr id="343"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44"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345"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21" r:id="rId4"/>
  </p:sldLayoutIdLst>
</p:sldMaster>
</file>

<file path=ppt/slideMasters/slideMaster3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346" name="Image 5" descr=""/>
          <p:cNvPicPr/>
          <p:nvPr/>
        </p:nvPicPr>
        <p:blipFill>
          <a:blip r:embed="rId2"/>
          <a:srcRect l="32213" t="17767" r="42591" b="1058"/>
          <a:stretch/>
        </p:blipFill>
        <p:spPr>
          <a:xfrm>
            <a:off x="0" y="0"/>
            <a:ext cx="3774240" cy="6855840"/>
          </a:xfrm>
          <a:prstGeom prst="rect">
            <a:avLst/>
          </a:prstGeom>
          <a:ln w="0">
            <a:noFill/>
          </a:ln>
        </p:spPr>
      </p:pic>
      <p:sp>
        <p:nvSpPr>
          <p:cNvPr id="347"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48"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349" name="Image 7" descr=""/>
          <p:cNvPicPr/>
          <p:nvPr/>
        </p:nvPicPr>
        <p:blipFill>
          <a:blip r:embed="rId3"/>
          <a:stretch/>
        </p:blipFill>
        <p:spPr>
          <a:xfrm>
            <a:off x="10189800" y="5784120"/>
            <a:ext cx="2170440" cy="1261440"/>
          </a:xfrm>
          <a:prstGeom prst="rect">
            <a:avLst/>
          </a:prstGeom>
          <a:ln w="0">
            <a:noFill/>
          </a:ln>
        </p:spPr>
      </p:pic>
      <p:sp>
        <p:nvSpPr>
          <p:cNvPr id="35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351"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352"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23" r:id="rId4"/>
  </p:sldLayoutIdLst>
</p:sldMaster>
</file>

<file path=ppt/slideMasters/slideMaster3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356" name="Image 5" descr=""/>
          <p:cNvPicPr/>
          <p:nvPr/>
        </p:nvPicPr>
        <p:blipFill>
          <a:blip r:embed="rId2"/>
          <a:srcRect l="32213" t="17767" r="42591" b="1058"/>
          <a:stretch/>
        </p:blipFill>
        <p:spPr>
          <a:xfrm>
            <a:off x="0" y="0"/>
            <a:ext cx="3774240" cy="6855840"/>
          </a:xfrm>
          <a:prstGeom prst="rect">
            <a:avLst/>
          </a:prstGeom>
          <a:ln w="0">
            <a:noFill/>
          </a:ln>
        </p:spPr>
      </p:pic>
      <p:sp>
        <p:nvSpPr>
          <p:cNvPr id="357"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58"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359" name="Image 7" descr=""/>
          <p:cNvPicPr/>
          <p:nvPr/>
        </p:nvPicPr>
        <p:blipFill>
          <a:blip r:embed="rId3"/>
          <a:stretch/>
        </p:blipFill>
        <p:spPr>
          <a:xfrm>
            <a:off x="10189800" y="5784120"/>
            <a:ext cx="2170440" cy="1261440"/>
          </a:xfrm>
          <a:prstGeom prst="rect">
            <a:avLst/>
          </a:prstGeom>
          <a:ln w="0">
            <a:noFill/>
          </a:ln>
        </p:spPr>
      </p:pic>
      <p:sp>
        <p:nvSpPr>
          <p:cNvPr id="36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36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36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36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36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25"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36"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7"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8"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9"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0" name="Image 3" descr=""/>
          <p:cNvPicPr/>
          <p:nvPr/>
        </p:nvPicPr>
        <p:blipFill>
          <a:blip r:embed="rId2"/>
          <a:srcRect l="22931" t="0" r="0" b="0"/>
          <a:stretch/>
        </p:blipFill>
        <p:spPr>
          <a:xfrm>
            <a:off x="-8280" y="-1330560"/>
            <a:ext cx="3339720" cy="3443040"/>
          </a:xfrm>
          <a:prstGeom prst="rect">
            <a:avLst/>
          </a:prstGeom>
          <a:ln w="0">
            <a:noFill/>
          </a:ln>
        </p:spPr>
      </p:pic>
      <p:pic>
        <p:nvPicPr>
          <p:cNvPr id="41"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4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370" name="Image 5" descr=""/>
          <p:cNvPicPr/>
          <p:nvPr/>
        </p:nvPicPr>
        <p:blipFill>
          <a:blip r:embed="rId2"/>
          <a:srcRect l="32213" t="17767" r="42591" b="1058"/>
          <a:stretch/>
        </p:blipFill>
        <p:spPr>
          <a:xfrm>
            <a:off x="0" y="0"/>
            <a:ext cx="3774240" cy="6855840"/>
          </a:xfrm>
          <a:prstGeom prst="rect">
            <a:avLst/>
          </a:prstGeom>
          <a:ln w="0">
            <a:noFill/>
          </a:ln>
        </p:spPr>
      </p:pic>
      <p:sp>
        <p:nvSpPr>
          <p:cNvPr id="371"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72"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373"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27" r:id="rId4"/>
  </p:sldLayoutIdLst>
</p:sldMaster>
</file>

<file path=ppt/slideMasters/slideMaster4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374" name="Image 5" descr=""/>
          <p:cNvPicPr/>
          <p:nvPr/>
        </p:nvPicPr>
        <p:blipFill>
          <a:blip r:embed="rId2"/>
          <a:srcRect l="32213" t="17767" r="42591" b="1058"/>
          <a:stretch/>
        </p:blipFill>
        <p:spPr>
          <a:xfrm>
            <a:off x="0" y="0"/>
            <a:ext cx="3774240" cy="6855840"/>
          </a:xfrm>
          <a:prstGeom prst="rect">
            <a:avLst/>
          </a:prstGeom>
          <a:ln w="0">
            <a:noFill/>
          </a:ln>
        </p:spPr>
      </p:pic>
      <p:sp>
        <p:nvSpPr>
          <p:cNvPr id="375"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76"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377" name="Image 7" descr=""/>
          <p:cNvPicPr/>
          <p:nvPr/>
        </p:nvPicPr>
        <p:blipFill>
          <a:blip r:embed="rId3"/>
          <a:stretch/>
        </p:blipFill>
        <p:spPr>
          <a:xfrm>
            <a:off x="10189800" y="5784120"/>
            <a:ext cx="2170440" cy="1261440"/>
          </a:xfrm>
          <a:prstGeom prst="rect">
            <a:avLst/>
          </a:prstGeom>
          <a:ln w="0">
            <a:noFill/>
          </a:ln>
        </p:spPr>
      </p:pic>
      <p:sp>
        <p:nvSpPr>
          <p:cNvPr id="37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37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29" r:id="rId4"/>
  </p:sldLayoutIdLst>
</p:sldMaster>
</file>

<file path=ppt/slideMasters/slideMaster4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382" name="Image 5" descr=""/>
          <p:cNvPicPr/>
          <p:nvPr/>
        </p:nvPicPr>
        <p:blipFill>
          <a:blip r:embed="rId2"/>
          <a:srcRect l="32213" t="17767" r="42591" b="1058"/>
          <a:stretch/>
        </p:blipFill>
        <p:spPr>
          <a:xfrm>
            <a:off x="0" y="0"/>
            <a:ext cx="3774240" cy="6855840"/>
          </a:xfrm>
          <a:prstGeom prst="rect">
            <a:avLst/>
          </a:prstGeom>
          <a:ln w="0">
            <a:noFill/>
          </a:ln>
        </p:spPr>
      </p:pic>
      <p:sp>
        <p:nvSpPr>
          <p:cNvPr id="383"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84"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385" name="Image 7" descr=""/>
          <p:cNvPicPr/>
          <p:nvPr/>
        </p:nvPicPr>
        <p:blipFill>
          <a:blip r:embed="rId3"/>
          <a:stretch/>
        </p:blipFill>
        <p:spPr>
          <a:xfrm>
            <a:off x="10189800" y="5784120"/>
            <a:ext cx="2170440" cy="1261440"/>
          </a:xfrm>
          <a:prstGeom prst="rect">
            <a:avLst/>
          </a:prstGeom>
          <a:ln w="0">
            <a:noFill/>
          </a:ln>
        </p:spPr>
      </p:pic>
      <p:sp>
        <p:nvSpPr>
          <p:cNvPr id="38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387"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31" r:id="rId4"/>
  </p:sldLayoutIdLst>
</p:sldMaster>
</file>

<file path=ppt/slideMasters/slideMaster4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390" name="Image 5" descr=""/>
          <p:cNvPicPr/>
          <p:nvPr/>
        </p:nvPicPr>
        <p:blipFill>
          <a:blip r:embed="rId2"/>
          <a:srcRect l="32213" t="17767" r="42591" b="1058"/>
          <a:stretch/>
        </p:blipFill>
        <p:spPr>
          <a:xfrm>
            <a:off x="0" y="0"/>
            <a:ext cx="3774240" cy="6855840"/>
          </a:xfrm>
          <a:prstGeom prst="rect">
            <a:avLst/>
          </a:prstGeom>
          <a:ln w="0">
            <a:noFill/>
          </a:ln>
        </p:spPr>
      </p:pic>
      <p:sp>
        <p:nvSpPr>
          <p:cNvPr id="391"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392"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393" name="Image 7" descr=""/>
          <p:cNvPicPr/>
          <p:nvPr/>
        </p:nvPicPr>
        <p:blipFill>
          <a:blip r:embed="rId3"/>
          <a:stretch/>
        </p:blipFill>
        <p:spPr>
          <a:xfrm>
            <a:off x="10189800" y="5784120"/>
            <a:ext cx="2170440" cy="1261440"/>
          </a:xfrm>
          <a:prstGeom prst="rect">
            <a:avLst/>
          </a:prstGeom>
          <a:ln w="0">
            <a:noFill/>
          </a:ln>
        </p:spPr>
      </p:pic>
      <p:sp>
        <p:nvSpPr>
          <p:cNvPr id="39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39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39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33" r:id="rId4"/>
  </p:sldLayoutIdLst>
</p:sldMaster>
</file>

<file path=ppt/slideMasters/slideMaster4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00" name="Image 5" descr=""/>
          <p:cNvPicPr/>
          <p:nvPr/>
        </p:nvPicPr>
        <p:blipFill>
          <a:blip r:embed="rId2"/>
          <a:srcRect l="32213" t="17767" r="42591" b="1058"/>
          <a:stretch/>
        </p:blipFill>
        <p:spPr>
          <a:xfrm>
            <a:off x="0" y="0"/>
            <a:ext cx="3774240" cy="6855840"/>
          </a:xfrm>
          <a:prstGeom prst="rect">
            <a:avLst/>
          </a:prstGeom>
          <a:ln w="0">
            <a:noFill/>
          </a:ln>
        </p:spPr>
      </p:pic>
      <p:sp>
        <p:nvSpPr>
          <p:cNvPr id="401"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02"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03" name="Image 7" descr=""/>
          <p:cNvPicPr/>
          <p:nvPr/>
        </p:nvPicPr>
        <p:blipFill>
          <a:blip r:embed="rId3"/>
          <a:stretch/>
        </p:blipFill>
        <p:spPr>
          <a:xfrm>
            <a:off x="10189800" y="5784120"/>
            <a:ext cx="2170440" cy="1261440"/>
          </a:xfrm>
          <a:prstGeom prst="rect">
            <a:avLst/>
          </a:prstGeom>
          <a:ln w="0">
            <a:noFill/>
          </a:ln>
        </p:spPr>
      </p:pic>
      <p:sp>
        <p:nvSpPr>
          <p:cNvPr id="40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40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3200" spc="-1" strike="noStrike">
                <a:solidFill>
                  <a:srgbClr val="ffffff"/>
                </a:solidFill>
                <a:latin typeface="Arial"/>
              </a:rPr>
              <a:t>Cliquez pour éditer le format du plan de texte</a:t>
            </a:r>
            <a:endParaRPr b="0" lang="fr-FR"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2800" spc="-1" strike="noStrike">
                <a:solidFill>
                  <a:srgbClr val="ffffff"/>
                </a:solidFill>
                <a:latin typeface="Arial"/>
              </a:rPr>
              <a:t>Second niveau de plan</a:t>
            </a:r>
            <a:endParaRPr b="0" lang="fr-FR"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2400" spc="-1" strike="noStrike">
                <a:solidFill>
                  <a:srgbClr val="ffffff"/>
                </a:solidFill>
                <a:latin typeface="Arial"/>
              </a:rPr>
              <a:t>Troisième niveau de plan</a:t>
            </a:r>
            <a:endParaRPr b="0" lang="fr-FR"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2000" spc="-1" strike="noStrike">
                <a:solidFill>
                  <a:srgbClr val="ffffff"/>
                </a:solidFill>
                <a:latin typeface="Arial"/>
              </a:rPr>
              <a:t>Quatrième niveau de plan</a:t>
            </a:r>
            <a:endParaRPr b="0" lang="fr-FR"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ffffff"/>
                </a:solidFill>
                <a:latin typeface="Arial"/>
              </a:rPr>
              <a:t>Cinquième niveau de plan</a:t>
            </a:r>
            <a:endParaRPr b="0" lang="fr-FR"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ffffff"/>
                </a:solidFill>
                <a:latin typeface="Arial"/>
              </a:rPr>
              <a:t>Sixième niveau de plan</a:t>
            </a:r>
            <a:endParaRPr b="0" lang="fr-FR"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ffffff"/>
                </a:solidFill>
                <a:latin typeface="Arial"/>
              </a:rPr>
              <a:t>Septième niveau de plan</a:t>
            </a:r>
            <a:endParaRPr b="0" lang="fr-FR"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35" r:id="rId4"/>
  </p:sldLayoutIdLst>
</p:sldMaster>
</file>

<file path=ppt/slideMasters/slideMaster4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07" name="Image 5" descr=""/>
          <p:cNvPicPr/>
          <p:nvPr/>
        </p:nvPicPr>
        <p:blipFill>
          <a:blip r:embed="rId2"/>
          <a:srcRect l="32213" t="17767" r="42591" b="1058"/>
          <a:stretch/>
        </p:blipFill>
        <p:spPr>
          <a:xfrm>
            <a:off x="0" y="0"/>
            <a:ext cx="3774240" cy="6855840"/>
          </a:xfrm>
          <a:prstGeom prst="rect">
            <a:avLst/>
          </a:prstGeom>
          <a:ln w="0">
            <a:noFill/>
          </a:ln>
        </p:spPr>
      </p:pic>
      <p:sp>
        <p:nvSpPr>
          <p:cNvPr id="408"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09"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10"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37" r:id="rId4"/>
  </p:sldLayoutIdLst>
</p:sldMaster>
</file>

<file path=ppt/slideMasters/slideMaster4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11" name="Image 5" descr=""/>
          <p:cNvPicPr/>
          <p:nvPr/>
        </p:nvPicPr>
        <p:blipFill>
          <a:blip r:embed="rId2"/>
          <a:srcRect l="32213" t="17767" r="42591" b="1058"/>
          <a:stretch/>
        </p:blipFill>
        <p:spPr>
          <a:xfrm>
            <a:off x="0" y="0"/>
            <a:ext cx="3774240" cy="6855840"/>
          </a:xfrm>
          <a:prstGeom prst="rect">
            <a:avLst/>
          </a:prstGeom>
          <a:ln w="0">
            <a:noFill/>
          </a:ln>
        </p:spPr>
      </p:pic>
      <p:sp>
        <p:nvSpPr>
          <p:cNvPr id="412"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13"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14" name="Image 7" descr=""/>
          <p:cNvPicPr/>
          <p:nvPr/>
        </p:nvPicPr>
        <p:blipFill>
          <a:blip r:embed="rId3"/>
          <a:stretch/>
        </p:blipFill>
        <p:spPr>
          <a:xfrm>
            <a:off x="10189800" y="5784120"/>
            <a:ext cx="2170440" cy="1261440"/>
          </a:xfrm>
          <a:prstGeom prst="rect">
            <a:avLst/>
          </a:prstGeom>
          <a:ln w="0">
            <a:noFill/>
          </a:ln>
        </p:spPr>
      </p:pic>
      <p:sp>
        <p:nvSpPr>
          <p:cNvPr id="415"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416"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17"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18"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39" r:id="rId4"/>
  </p:sldLayoutIdLst>
</p:sldMaster>
</file>

<file path=ppt/slideMasters/slideMaster4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23" name="Image 5" descr=""/>
          <p:cNvPicPr/>
          <p:nvPr/>
        </p:nvPicPr>
        <p:blipFill>
          <a:blip r:embed="rId2"/>
          <a:srcRect l="32213" t="17767" r="42591" b="1058"/>
          <a:stretch/>
        </p:blipFill>
        <p:spPr>
          <a:xfrm>
            <a:off x="0" y="0"/>
            <a:ext cx="3774240" cy="6855840"/>
          </a:xfrm>
          <a:prstGeom prst="rect">
            <a:avLst/>
          </a:prstGeom>
          <a:ln w="0">
            <a:noFill/>
          </a:ln>
        </p:spPr>
      </p:pic>
      <p:sp>
        <p:nvSpPr>
          <p:cNvPr id="424"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25"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26" name="Image 7" descr=""/>
          <p:cNvPicPr/>
          <p:nvPr/>
        </p:nvPicPr>
        <p:blipFill>
          <a:blip r:embed="rId3"/>
          <a:stretch/>
        </p:blipFill>
        <p:spPr>
          <a:xfrm>
            <a:off x="10189800" y="5784120"/>
            <a:ext cx="2170440" cy="1261440"/>
          </a:xfrm>
          <a:prstGeom prst="rect">
            <a:avLst/>
          </a:prstGeom>
          <a:ln w="0">
            <a:noFill/>
          </a:ln>
        </p:spPr>
      </p:pic>
      <p:sp>
        <p:nvSpPr>
          <p:cNvPr id="427"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428"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29"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30"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41" r:id="rId4"/>
  </p:sldLayoutIdLst>
</p:sldMaster>
</file>

<file path=ppt/slideMasters/slideMaster4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35" name="Image 5" descr=""/>
          <p:cNvPicPr/>
          <p:nvPr/>
        </p:nvPicPr>
        <p:blipFill>
          <a:blip r:embed="rId2"/>
          <a:srcRect l="32213" t="17767" r="42591" b="1058"/>
          <a:stretch/>
        </p:blipFill>
        <p:spPr>
          <a:xfrm>
            <a:off x="0" y="0"/>
            <a:ext cx="3774240" cy="6855840"/>
          </a:xfrm>
          <a:prstGeom prst="rect">
            <a:avLst/>
          </a:prstGeom>
          <a:ln w="0">
            <a:noFill/>
          </a:ln>
        </p:spPr>
      </p:pic>
      <p:sp>
        <p:nvSpPr>
          <p:cNvPr id="436"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37"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38" name="Image 7" descr=""/>
          <p:cNvPicPr/>
          <p:nvPr/>
        </p:nvPicPr>
        <p:blipFill>
          <a:blip r:embed="rId3"/>
          <a:stretch/>
        </p:blipFill>
        <p:spPr>
          <a:xfrm>
            <a:off x="10189800" y="5784120"/>
            <a:ext cx="2170440" cy="1261440"/>
          </a:xfrm>
          <a:prstGeom prst="rect">
            <a:avLst/>
          </a:prstGeom>
          <a:ln w="0">
            <a:noFill/>
          </a:ln>
        </p:spPr>
      </p:pic>
      <p:sp>
        <p:nvSpPr>
          <p:cNvPr id="439"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440"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41"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42"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43" r:id="rId4"/>
  </p:sldLayoutIdLst>
</p:sldMaster>
</file>

<file path=ppt/slideMasters/slideMaster4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47" name="Image 5" descr=""/>
          <p:cNvPicPr/>
          <p:nvPr/>
        </p:nvPicPr>
        <p:blipFill>
          <a:blip r:embed="rId2"/>
          <a:srcRect l="32213" t="17767" r="42591" b="1058"/>
          <a:stretch/>
        </p:blipFill>
        <p:spPr>
          <a:xfrm>
            <a:off x="0" y="0"/>
            <a:ext cx="3774240" cy="6855840"/>
          </a:xfrm>
          <a:prstGeom prst="rect">
            <a:avLst/>
          </a:prstGeom>
          <a:ln w="0">
            <a:noFill/>
          </a:ln>
        </p:spPr>
      </p:pic>
      <p:sp>
        <p:nvSpPr>
          <p:cNvPr id="448"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49"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50"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4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42"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3"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4"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5"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6" name="Image 3" descr=""/>
          <p:cNvPicPr/>
          <p:nvPr/>
        </p:nvPicPr>
        <p:blipFill>
          <a:blip r:embed="rId2"/>
          <a:srcRect l="22931" t="0" r="0" b="0"/>
          <a:stretch/>
        </p:blipFill>
        <p:spPr>
          <a:xfrm>
            <a:off x="-8280" y="-1330560"/>
            <a:ext cx="3339720" cy="3443040"/>
          </a:xfrm>
          <a:prstGeom prst="rect">
            <a:avLst/>
          </a:prstGeom>
          <a:ln w="0">
            <a:noFill/>
          </a:ln>
        </p:spPr>
      </p:pic>
      <p:pic>
        <p:nvPicPr>
          <p:cNvPr id="47" name="Image 7" descr=""/>
          <p:cNvPicPr/>
          <p:nvPr/>
        </p:nvPicPr>
        <p:blipFill>
          <a:blip r:embed="rId3"/>
          <a:stretch/>
        </p:blipFill>
        <p:spPr>
          <a:xfrm>
            <a:off x="10189800" y="5784120"/>
            <a:ext cx="2170440" cy="1261440"/>
          </a:xfrm>
          <a:prstGeom prst="rect">
            <a:avLst/>
          </a:prstGeom>
          <a:ln w="0">
            <a:noFill/>
          </a:ln>
        </p:spPr>
      </p:pic>
      <p:sp>
        <p:nvSpPr>
          <p:cNvPr id="4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4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5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51" name="Image 5" descr=""/>
          <p:cNvPicPr/>
          <p:nvPr/>
        </p:nvPicPr>
        <p:blipFill>
          <a:blip r:embed="rId2"/>
          <a:srcRect l="32213" t="17767" r="42591" b="1058"/>
          <a:stretch/>
        </p:blipFill>
        <p:spPr>
          <a:xfrm>
            <a:off x="0" y="0"/>
            <a:ext cx="3774240" cy="6855840"/>
          </a:xfrm>
          <a:prstGeom prst="rect">
            <a:avLst/>
          </a:prstGeom>
          <a:ln w="0">
            <a:noFill/>
          </a:ln>
        </p:spPr>
      </p:pic>
      <p:sp>
        <p:nvSpPr>
          <p:cNvPr id="452"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53"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54" name="Image 7" descr=""/>
          <p:cNvPicPr/>
          <p:nvPr/>
        </p:nvPicPr>
        <p:blipFill>
          <a:blip r:embed="rId3"/>
          <a:stretch/>
        </p:blipFill>
        <p:spPr>
          <a:xfrm>
            <a:off x="10189800" y="5784120"/>
            <a:ext cx="2170440" cy="1261440"/>
          </a:xfrm>
          <a:prstGeom prst="rect">
            <a:avLst/>
          </a:prstGeom>
          <a:ln w="0">
            <a:noFill/>
          </a:ln>
        </p:spPr>
      </p:pic>
      <p:sp>
        <p:nvSpPr>
          <p:cNvPr id="455"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456"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57"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47" r:id="rId4"/>
  </p:sldLayoutIdLst>
</p:sldMaster>
</file>

<file path=ppt/slideMasters/slideMaster5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61" name="Image 5" descr=""/>
          <p:cNvPicPr/>
          <p:nvPr/>
        </p:nvPicPr>
        <p:blipFill>
          <a:blip r:embed="rId2"/>
          <a:srcRect l="32213" t="17767" r="42591" b="1058"/>
          <a:stretch/>
        </p:blipFill>
        <p:spPr>
          <a:xfrm>
            <a:off x="0" y="0"/>
            <a:ext cx="3774240" cy="6855840"/>
          </a:xfrm>
          <a:prstGeom prst="rect">
            <a:avLst/>
          </a:prstGeom>
          <a:ln w="0">
            <a:noFill/>
          </a:ln>
        </p:spPr>
      </p:pic>
      <p:sp>
        <p:nvSpPr>
          <p:cNvPr id="462"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63"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64" name="Image 7" descr=""/>
          <p:cNvPicPr/>
          <p:nvPr/>
        </p:nvPicPr>
        <p:blipFill>
          <a:blip r:embed="rId3"/>
          <a:stretch/>
        </p:blipFill>
        <p:spPr>
          <a:xfrm>
            <a:off x="10189800" y="5784120"/>
            <a:ext cx="2170440" cy="1261440"/>
          </a:xfrm>
          <a:prstGeom prst="rect">
            <a:avLst/>
          </a:prstGeom>
          <a:ln w="0">
            <a:noFill/>
          </a:ln>
        </p:spPr>
      </p:pic>
      <p:sp>
        <p:nvSpPr>
          <p:cNvPr id="465"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466"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67"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68"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469"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49" r:id="rId4"/>
  </p:sldLayoutIdLst>
</p:sldMaster>
</file>

<file path=ppt/slideMasters/slideMaster5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75" name="Image 5" descr=""/>
          <p:cNvPicPr/>
          <p:nvPr/>
        </p:nvPicPr>
        <p:blipFill>
          <a:blip r:embed="rId2"/>
          <a:srcRect l="32213" t="17767" r="42591" b="1058"/>
          <a:stretch/>
        </p:blipFill>
        <p:spPr>
          <a:xfrm>
            <a:off x="0" y="0"/>
            <a:ext cx="3774240" cy="6855840"/>
          </a:xfrm>
          <a:prstGeom prst="rect">
            <a:avLst/>
          </a:prstGeom>
          <a:ln w="0">
            <a:noFill/>
          </a:ln>
        </p:spPr>
      </p:pic>
      <p:sp>
        <p:nvSpPr>
          <p:cNvPr id="476"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77"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78"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51" r:id="rId4"/>
  </p:sldLayoutIdLst>
</p:sldMaster>
</file>

<file path=ppt/slideMasters/slideMaster5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79" name="Image 5" descr=""/>
          <p:cNvPicPr/>
          <p:nvPr/>
        </p:nvPicPr>
        <p:blipFill>
          <a:blip r:embed="rId2"/>
          <a:srcRect l="32213" t="17767" r="42591" b="1058"/>
          <a:stretch/>
        </p:blipFill>
        <p:spPr>
          <a:xfrm>
            <a:off x="0" y="0"/>
            <a:ext cx="3774240" cy="6855840"/>
          </a:xfrm>
          <a:prstGeom prst="rect">
            <a:avLst/>
          </a:prstGeom>
          <a:ln w="0">
            <a:noFill/>
          </a:ln>
        </p:spPr>
      </p:pic>
      <p:sp>
        <p:nvSpPr>
          <p:cNvPr id="480"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81"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82" name="Image 7" descr=""/>
          <p:cNvPicPr/>
          <p:nvPr/>
        </p:nvPicPr>
        <p:blipFill>
          <a:blip r:embed="rId3"/>
          <a:stretch/>
        </p:blipFill>
        <p:spPr>
          <a:xfrm>
            <a:off x="10189800" y="5784120"/>
            <a:ext cx="2170440" cy="1261440"/>
          </a:xfrm>
          <a:prstGeom prst="rect">
            <a:avLst/>
          </a:prstGeom>
          <a:ln w="0">
            <a:noFill/>
          </a:ln>
        </p:spPr>
      </p:pic>
      <p:sp>
        <p:nvSpPr>
          <p:cNvPr id="48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484"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53" r:id="rId4"/>
  </p:sldLayoutIdLst>
</p:sldMaster>
</file>

<file path=ppt/slideMasters/slideMaster5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87" name="Image 5" descr=""/>
          <p:cNvPicPr/>
          <p:nvPr/>
        </p:nvPicPr>
        <p:blipFill>
          <a:blip r:embed="rId2"/>
          <a:srcRect l="32213" t="17767" r="42591" b="1058"/>
          <a:stretch/>
        </p:blipFill>
        <p:spPr>
          <a:xfrm>
            <a:off x="0" y="0"/>
            <a:ext cx="3774240" cy="6855840"/>
          </a:xfrm>
          <a:prstGeom prst="rect">
            <a:avLst/>
          </a:prstGeom>
          <a:ln w="0">
            <a:noFill/>
          </a:ln>
        </p:spPr>
      </p:pic>
      <p:sp>
        <p:nvSpPr>
          <p:cNvPr id="488"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89"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90" name="Image 7" descr=""/>
          <p:cNvPicPr/>
          <p:nvPr/>
        </p:nvPicPr>
        <p:blipFill>
          <a:blip r:embed="rId3"/>
          <a:stretch/>
        </p:blipFill>
        <p:spPr>
          <a:xfrm>
            <a:off x="10189800" y="5784120"/>
            <a:ext cx="2170440" cy="1261440"/>
          </a:xfrm>
          <a:prstGeom prst="rect">
            <a:avLst/>
          </a:prstGeom>
          <a:ln w="0">
            <a:noFill/>
          </a:ln>
        </p:spPr>
      </p:pic>
      <p:sp>
        <p:nvSpPr>
          <p:cNvPr id="491"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492"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55" r:id="rId4"/>
  </p:sldLayoutIdLst>
</p:sldMaster>
</file>

<file path=ppt/slideMasters/slideMaster5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495" name="Image 5" descr=""/>
          <p:cNvPicPr/>
          <p:nvPr/>
        </p:nvPicPr>
        <p:blipFill>
          <a:blip r:embed="rId2"/>
          <a:srcRect l="32213" t="17767" r="42591" b="1058"/>
          <a:stretch/>
        </p:blipFill>
        <p:spPr>
          <a:xfrm>
            <a:off x="0" y="0"/>
            <a:ext cx="3774240" cy="6855840"/>
          </a:xfrm>
          <a:prstGeom prst="rect">
            <a:avLst/>
          </a:prstGeom>
          <a:ln w="0">
            <a:noFill/>
          </a:ln>
        </p:spPr>
      </p:pic>
      <p:sp>
        <p:nvSpPr>
          <p:cNvPr id="496"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497"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498" name="Image 7" descr=""/>
          <p:cNvPicPr/>
          <p:nvPr/>
        </p:nvPicPr>
        <p:blipFill>
          <a:blip r:embed="rId3"/>
          <a:stretch/>
        </p:blipFill>
        <p:spPr>
          <a:xfrm>
            <a:off x="10189800" y="5784120"/>
            <a:ext cx="2170440" cy="1261440"/>
          </a:xfrm>
          <a:prstGeom prst="rect">
            <a:avLst/>
          </a:prstGeom>
          <a:ln w="0">
            <a:noFill/>
          </a:ln>
        </p:spPr>
      </p:pic>
      <p:sp>
        <p:nvSpPr>
          <p:cNvPr id="499"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00"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01"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57" r:id="rId4"/>
  </p:sldLayoutIdLst>
</p:sldMaster>
</file>

<file path=ppt/slideMasters/slideMaster5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05" name="Image 5" descr=""/>
          <p:cNvPicPr/>
          <p:nvPr/>
        </p:nvPicPr>
        <p:blipFill>
          <a:blip r:embed="rId2"/>
          <a:srcRect l="32213" t="17767" r="42591" b="1058"/>
          <a:stretch/>
        </p:blipFill>
        <p:spPr>
          <a:xfrm>
            <a:off x="0" y="0"/>
            <a:ext cx="3774240" cy="6855840"/>
          </a:xfrm>
          <a:prstGeom prst="rect">
            <a:avLst/>
          </a:prstGeom>
          <a:ln w="0">
            <a:noFill/>
          </a:ln>
        </p:spPr>
      </p:pic>
      <p:sp>
        <p:nvSpPr>
          <p:cNvPr id="506"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507"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508" name="Image 7" descr=""/>
          <p:cNvPicPr/>
          <p:nvPr/>
        </p:nvPicPr>
        <p:blipFill>
          <a:blip r:embed="rId3"/>
          <a:stretch/>
        </p:blipFill>
        <p:spPr>
          <a:xfrm>
            <a:off x="10189800" y="5784120"/>
            <a:ext cx="2170440" cy="1261440"/>
          </a:xfrm>
          <a:prstGeom prst="rect">
            <a:avLst/>
          </a:prstGeom>
          <a:ln w="0">
            <a:noFill/>
          </a:ln>
        </p:spPr>
      </p:pic>
      <p:sp>
        <p:nvSpPr>
          <p:cNvPr id="509"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59" r:id="rId4"/>
  </p:sldLayoutIdLst>
</p:sldMaster>
</file>

<file path=ppt/slideMasters/slideMaster5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11" name="Image 5" descr=""/>
          <p:cNvPicPr/>
          <p:nvPr/>
        </p:nvPicPr>
        <p:blipFill>
          <a:blip r:embed="rId2"/>
          <a:srcRect l="32213" t="17767" r="42591" b="1058"/>
          <a:stretch/>
        </p:blipFill>
        <p:spPr>
          <a:xfrm>
            <a:off x="0" y="0"/>
            <a:ext cx="3774240" cy="6855840"/>
          </a:xfrm>
          <a:prstGeom prst="rect">
            <a:avLst/>
          </a:prstGeom>
          <a:ln w="0">
            <a:noFill/>
          </a:ln>
        </p:spPr>
      </p:pic>
      <p:sp>
        <p:nvSpPr>
          <p:cNvPr id="512"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513"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514"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61" r:id="rId4"/>
  </p:sldLayoutIdLst>
</p:sldMaster>
</file>

<file path=ppt/slideMasters/slideMaster5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15" name="Image 5" descr=""/>
          <p:cNvPicPr/>
          <p:nvPr/>
        </p:nvPicPr>
        <p:blipFill>
          <a:blip r:embed="rId2"/>
          <a:srcRect l="32213" t="17767" r="42591" b="1058"/>
          <a:stretch/>
        </p:blipFill>
        <p:spPr>
          <a:xfrm>
            <a:off x="0" y="0"/>
            <a:ext cx="3774240" cy="6855840"/>
          </a:xfrm>
          <a:prstGeom prst="rect">
            <a:avLst/>
          </a:prstGeom>
          <a:ln w="0">
            <a:noFill/>
          </a:ln>
        </p:spPr>
      </p:pic>
      <p:sp>
        <p:nvSpPr>
          <p:cNvPr id="516"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517"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518" name="Image 7" descr=""/>
          <p:cNvPicPr/>
          <p:nvPr/>
        </p:nvPicPr>
        <p:blipFill>
          <a:blip r:embed="rId3"/>
          <a:stretch/>
        </p:blipFill>
        <p:spPr>
          <a:xfrm>
            <a:off x="10189800" y="5784120"/>
            <a:ext cx="2170440" cy="1261440"/>
          </a:xfrm>
          <a:prstGeom prst="rect">
            <a:avLst/>
          </a:prstGeom>
          <a:ln w="0">
            <a:noFill/>
          </a:ln>
        </p:spPr>
      </p:pic>
      <p:sp>
        <p:nvSpPr>
          <p:cNvPr id="519"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20"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21"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22"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63" r:id="rId4"/>
  </p:sldLayoutIdLst>
</p:sldMaster>
</file>

<file path=ppt/slideMasters/slideMaster5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27" name="Image 5" descr=""/>
          <p:cNvPicPr/>
          <p:nvPr/>
        </p:nvPicPr>
        <p:blipFill>
          <a:blip r:embed="rId2"/>
          <a:srcRect l="32213" t="17767" r="42591" b="1058"/>
          <a:stretch/>
        </p:blipFill>
        <p:spPr>
          <a:xfrm>
            <a:off x="0" y="0"/>
            <a:ext cx="3774240" cy="6855840"/>
          </a:xfrm>
          <a:prstGeom prst="rect">
            <a:avLst/>
          </a:prstGeom>
          <a:ln w="0">
            <a:noFill/>
          </a:ln>
        </p:spPr>
      </p:pic>
      <p:sp>
        <p:nvSpPr>
          <p:cNvPr id="528"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529"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530" name="Image 7" descr=""/>
          <p:cNvPicPr/>
          <p:nvPr/>
        </p:nvPicPr>
        <p:blipFill>
          <a:blip r:embed="rId3"/>
          <a:stretch/>
        </p:blipFill>
        <p:spPr>
          <a:xfrm>
            <a:off x="10189800" y="5784120"/>
            <a:ext cx="2170440" cy="1261440"/>
          </a:xfrm>
          <a:prstGeom prst="rect">
            <a:avLst/>
          </a:prstGeom>
          <a:ln w="0">
            <a:noFill/>
          </a:ln>
        </p:spPr>
      </p:pic>
      <p:sp>
        <p:nvSpPr>
          <p:cNvPr id="531"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32"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33"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34"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65"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52"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53"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54"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55"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56" name="Image 3" descr=""/>
          <p:cNvPicPr/>
          <p:nvPr/>
        </p:nvPicPr>
        <p:blipFill>
          <a:blip r:embed="rId2"/>
          <a:srcRect l="22931" t="0" r="0" b="0"/>
          <a:stretch/>
        </p:blipFill>
        <p:spPr>
          <a:xfrm>
            <a:off x="-8280" y="-1330560"/>
            <a:ext cx="3339720" cy="3443040"/>
          </a:xfrm>
          <a:prstGeom prst="rect">
            <a:avLst/>
          </a:prstGeom>
          <a:ln w="0">
            <a:noFill/>
          </a:ln>
        </p:spPr>
      </p:pic>
      <p:pic>
        <p:nvPicPr>
          <p:cNvPr id="57" name="Image 7" descr=""/>
          <p:cNvPicPr/>
          <p:nvPr/>
        </p:nvPicPr>
        <p:blipFill>
          <a:blip r:embed="rId3"/>
          <a:stretch/>
        </p:blipFill>
        <p:spPr>
          <a:xfrm>
            <a:off x="10189800" y="5784120"/>
            <a:ext cx="2170440" cy="1261440"/>
          </a:xfrm>
          <a:prstGeom prst="rect">
            <a:avLst/>
          </a:prstGeom>
          <a:ln w="0">
            <a:noFill/>
          </a:ln>
        </p:spPr>
      </p:pic>
      <p:sp>
        <p:nvSpPr>
          <p:cNvPr id="5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Masters/slideMaster6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39" name="Image 5" descr=""/>
          <p:cNvPicPr/>
          <p:nvPr/>
        </p:nvPicPr>
        <p:blipFill>
          <a:blip r:embed="rId2"/>
          <a:srcRect l="32213" t="17767" r="42591" b="1058"/>
          <a:stretch/>
        </p:blipFill>
        <p:spPr>
          <a:xfrm>
            <a:off x="0" y="0"/>
            <a:ext cx="3774240" cy="6855840"/>
          </a:xfrm>
          <a:prstGeom prst="rect">
            <a:avLst/>
          </a:prstGeom>
          <a:ln w="0">
            <a:noFill/>
          </a:ln>
        </p:spPr>
      </p:pic>
      <p:sp>
        <p:nvSpPr>
          <p:cNvPr id="540" name="Rectangle 13"/>
          <p:cNvSpPr/>
          <p:nvPr/>
        </p:nvSpPr>
        <p:spPr>
          <a:xfrm>
            <a:off x="3933720" y="201960"/>
            <a:ext cx="802908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541"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542" name="Image 7" descr=""/>
          <p:cNvPicPr/>
          <p:nvPr/>
        </p:nvPicPr>
        <p:blipFill>
          <a:blip r:embed="rId3"/>
          <a:stretch/>
        </p:blipFill>
        <p:spPr>
          <a:xfrm>
            <a:off x="10189800" y="5784120"/>
            <a:ext cx="2170440" cy="1261440"/>
          </a:xfrm>
          <a:prstGeom prst="rect">
            <a:avLst/>
          </a:prstGeom>
          <a:ln w="0">
            <a:noFill/>
          </a:ln>
        </p:spPr>
      </p:pic>
      <p:sp>
        <p:nvSpPr>
          <p:cNvPr id="54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44"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45"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46"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67" r:id="rId4"/>
  </p:sldLayoutIdLst>
</p:sldMaster>
</file>

<file path=ppt/slideMasters/slideMaster6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51" name="Image 3" descr=""/>
          <p:cNvPicPr/>
          <p:nvPr/>
        </p:nvPicPr>
        <p:blipFill>
          <a:blip r:embed="rId2"/>
          <a:stretch/>
        </p:blipFill>
        <p:spPr>
          <a:xfrm>
            <a:off x="0" y="0"/>
            <a:ext cx="12189960" cy="6855840"/>
          </a:xfrm>
          <a:prstGeom prst="rect">
            <a:avLst/>
          </a:prstGeom>
          <a:ln w="0">
            <a:noFill/>
          </a:ln>
        </p:spPr>
      </p:pic>
      <p:sp>
        <p:nvSpPr>
          <p:cNvPr id="5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fr-FR" sz="4400" spc="-1" strike="noStrike">
                <a:solidFill>
                  <a:srgbClr val="ffffff"/>
                </a:solidFill>
                <a:latin typeface="Arial"/>
              </a:rPr>
              <a:t>Cliquez pour éditer le format du texte-titre</a:t>
            </a:r>
            <a:endParaRPr b="0" lang="fr-FR" sz="4400" spc="-1" strike="noStrike">
              <a:solidFill>
                <a:srgbClr val="ffffff"/>
              </a:solidFill>
              <a:latin typeface="Arial"/>
            </a:endParaRPr>
          </a:p>
        </p:txBody>
      </p:sp>
      <p:sp>
        <p:nvSpPr>
          <p:cNvPr id="55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3200" spc="-1" strike="noStrike">
                <a:solidFill>
                  <a:srgbClr val="ffffff"/>
                </a:solidFill>
                <a:latin typeface="Arial"/>
              </a:rPr>
              <a:t>Cliquez pour éditer le format du plan de texte</a:t>
            </a:r>
            <a:endParaRPr b="0" lang="fr-FR"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2800" spc="-1" strike="noStrike">
                <a:solidFill>
                  <a:srgbClr val="ffffff"/>
                </a:solidFill>
                <a:latin typeface="Arial"/>
              </a:rPr>
              <a:t>Second niveau de plan</a:t>
            </a:r>
            <a:endParaRPr b="0" lang="fr-FR"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2400" spc="-1" strike="noStrike">
                <a:solidFill>
                  <a:srgbClr val="ffffff"/>
                </a:solidFill>
                <a:latin typeface="Arial"/>
              </a:rPr>
              <a:t>Troisième niveau de plan</a:t>
            </a:r>
            <a:endParaRPr b="0" lang="fr-FR"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2000" spc="-1" strike="noStrike">
                <a:solidFill>
                  <a:srgbClr val="ffffff"/>
                </a:solidFill>
                <a:latin typeface="Arial"/>
              </a:rPr>
              <a:t>Quatrième niveau de plan</a:t>
            </a:r>
            <a:endParaRPr b="0" lang="fr-FR"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ffffff"/>
                </a:solidFill>
                <a:latin typeface="Arial"/>
              </a:rPr>
              <a:t>Cinquième niveau de plan</a:t>
            </a:r>
            <a:endParaRPr b="0" lang="fr-FR"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ffffff"/>
                </a:solidFill>
                <a:latin typeface="Arial"/>
              </a:rPr>
              <a:t>Sixième niveau de plan</a:t>
            </a:r>
            <a:endParaRPr b="0" lang="fr-FR"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ffffff"/>
                </a:solidFill>
                <a:latin typeface="Arial"/>
              </a:rPr>
              <a:t>Septième niveau de plan</a:t>
            </a:r>
            <a:endParaRPr b="0" lang="fr-FR"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69" r:id="rId3"/>
  </p:sldLayoutIdLst>
</p:sldMaster>
</file>

<file path=ppt/slideMasters/slideMaster6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54" name="Image 3" descr=""/>
          <p:cNvPicPr/>
          <p:nvPr/>
        </p:nvPicPr>
        <p:blipFill>
          <a:blip r:embed="rId2"/>
          <a:stretch/>
        </p:blipFill>
        <p:spPr>
          <a:xfrm>
            <a:off x="0" y="0"/>
            <a:ext cx="12189960" cy="6855840"/>
          </a:xfrm>
          <a:prstGeom prst="rect">
            <a:avLst/>
          </a:prstGeom>
          <a:ln w="0">
            <a:noFill/>
          </a:ln>
        </p:spPr>
      </p:pic>
      <p:sp>
        <p:nvSpPr>
          <p:cNvPr id="555"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56"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57"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71" r:id="rId3"/>
  </p:sldLayoutIdLst>
</p:sldMaster>
</file>

<file path=ppt/slideMasters/slideMaster6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61" name="Image 3" descr=""/>
          <p:cNvPicPr/>
          <p:nvPr/>
        </p:nvPicPr>
        <p:blipFill>
          <a:blip r:embed="rId2"/>
          <a:stretch/>
        </p:blipFill>
        <p:spPr>
          <a:xfrm>
            <a:off x="0" y="0"/>
            <a:ext cx="12189960" cy="6855840"/>
          </a:xfrm>
          <a:prstGeom prst="rect">
            <a:avLst/>
          </a:prstGeom>
          <a:ln w="0">
            <a:noFill/>
          </a:ln>
        </p:spPr>
      </p:pic>
      <p:sp>
        <p:nvSpPr>
          <p:cNvPr id="56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6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6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65"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66"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73" r:id="rId3"/>
  </p:sldLayoutIdLst>
</p:sldMaster>
</file>

<file path=ppt/slideMasters/slideMaster6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72" name="Image 3" descr=""/>
          <p:cNvPicPr/>
          <p:nvPr/>
        </p:nvPicPr>
        <p:blipFill>
          <a:blip r:embed="rId2"/>
          <a:stretch/>
        </p:blipFill>
        <p:spPr>
          <a:xfrm>
            <a:off x="0" y="0"/>
            <a:ext cx="12189960" cy="68558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75" r:id="rId3"/>
  </p:sldLayoutIdLst>
</p:sldMaster>
</file>

<file path=ppt/slideMasters/slideMaster6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73" name="Image 3" descr=""/>
          <p:cNvPicPr/>
          <p:nvPr/>
        </p:nvPicPr>
        <p:blipFill>
          <a:blip r:embed="rId2"/>
          <a:stretch/>
        </p:blipFill>
        <p:spPr>
          <a:xfrm>
            <a:off x="0" y="0"/>
            <a:ext cx="12189960" cy="6855840"/>
          </a:xfrm>
          <a:prstGeom prst="rect">
            <a:avLst/>
          </a:prstGeom>
          <a:ln w="0">
            <a:noFill/>
          </a:ln>
        </p:spPr>
      </p:pic>
      <p:sp>
        <p:nvSpPr>
          <p:cNvPr id="57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7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77" r:id="rId3"/>
  </p:sldLayoutIdLst>
</p:sldMaster>
</file>

<file path=ppt/slideMasters/slideMaster6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78" name="Image 3" descr=""/>
          <p:cNvPicPr/>
          <p:nvPr/>
        </p:nvPicPr>
        <p:blipFill>
          <a:blip r:embed="rId2"/>
          <a:stretch/>
        </p:blipFill>
        <p:spPr>
          <a:xfrm>
            <a:off x="0" y="0"/>
            <a:ext cx="12189960" cy="6855840"/>
          </a:xfrm>
          <a:prstGeom prst="rect">
            <a:avLst/>
          </a:prstGeom>
          <a:ln w="0">
            <a:noFill/>
          </a:ln>
        </p:spPr>
      </p:pic>
      <p:sp>
        <p:nvSpPr>
          <p:cNvPr id="579"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80"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79" r:id="rId3"/>
  </p:sldLayoutIdLst>
</p:sldMaster>
</file>

<file path=ppt/slideMasters/slideMaster6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83" name="Image 3" descr=""/>
          <p:cNvPicPr/>
          <p:nvPr/>
        </p:nvPicPr>
        <p:blipFill>
          <a:blip r:embed="rId2"/>
          <a:stretch/>
        </p:blipFill>
        <p:spPr>
          <a:xfrm>
            <a:off x="0" y="0"/>
            <a:ext cx="12189960" cy="6855840"/>
          </a:xfrm>
          <a:prstGeom prst="rect">
            <a:avLst/>
          </a:prstGeom>
          <a:ln w="0">
            <a:noFill/>
          </a:ln>
        </p:spPr>
      </p:pic>
      <p:sp>
        <p:nvSpPr>
          <p:cNvPr id="5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8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8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81" r:id="rId3"/>
  </p:sldLayoutIdLst>
</p:sldMaster>
</file>

<file path=ppt/slideMasters/slideMaster6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90" name="Image 3" descr=""/>
          <p:cNvPicPr/>
          <p:nvPr/>
        </p:nvPicPr>
        <p:blipFill>
          <a:blip r:embed="rId2"/>
          <a:stretch/>
        </p:blipFill>
        <p:spPr>
          <a:xfrm>
            <a:off x="0" y="0"/>
            <a:ext cx="12189960" cy="6855840"/>
          </a:xfrm>
          <a:prstGeom prst="rect">
            <a:avLst/>
          </a:prstGeom>
          <a:ln w="0">
            <a:noFill/>
          </a:ln>
        </p:spPr>
      </p:pic>
      <p:sp>
        <p:nvSpPr>
          <p:cNvPr id="591"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83" r:id="rId3"/>
  </p:sldLayoutIdLst>
</p:sldMaster>
</file>

<file path=ppt/slideMasters/slideMaster6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93" name="Image 3" descr=""/>
          <p:cNvPicPr/>
          <p:nvPr/>
        </p:nvPicPr>
        <p:blipFill>
          <a:blip r:embed="rId2"/>
          <a:stretch/>
        </p:blipFill>
        <p:spPr>
          <a:xfrm>
            <a:off x="0" y="0"/>
            <a:ext cx="12189960" cy="68558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85" r:id="rId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2"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63"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64"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65"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66" name="Image 3" descr=""/>
          <p:cNvPicPr/>
          <p:nvPr/>
        </p:nvPicPr>
        <p:blipFill>
          <a:blip r:embed="rId2"/>
          <a:srcRect l="22931" t="0" r="0" b="0"/>
          <a:stretch/>
        </p:blipFill>
        <p:spPr>
          <a:xfrm>
            <a:off x="-8280" y="-1330560"/>
            <a:ext cx="3339720" cy="3443040"/>
          </a:xfrm>
          <a:prstGeom prst="rect">
            <a:avLst/>
          </a:prstGeom>
          <a:ln w="0">
            <a:noFill/>
          </a:ln>
        </p:spPr>
      </p:pic>
      <p:pic>
        <p:nvPicPr>
          <p:cNvPr id="67" name="Image 7" descr=""/>
          <p:cNvPicPr/>
          <p:nvPr/>
        </p:nvPicPr>
        <p:blipFill>
          <a:blip r:embed="rId3"/>
          <a:stretch/>
        </p:blipFill>
        <p:spPr>
          <a:xfrm>
            <a:off x="10189800" y="5784120"/>
            <a:ext cx="2170440" cy="1261440"/>
          </a:xfrm>
          <a:prstGeom prst="rect">
            <a:avLst/>
          </a:prstGeom>
          <a:ln w="0">
            <a:noFill/>
          </a:ln>
        </p:spPr>
      </p:pic>
      <p:sp>
        <p:nvSpPr>
          <p:cNvPr id="6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69"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7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61" r:id="rId4"/>
  </p:sldLayoutIdLst>
</p:sldMaster>
</file>

<file path=ppt/slideMasters/slideMaster7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594" name="Image 3" descr=""/>
          <p:cNvPicPr/>
          <p:nvPr/>
        </p:nvPicPr>
        <p:blipFill>
          <a:blip r:embed="rId2"/>
          <a:stretch/>
        </p:blipFill>
        <p:spPr>
          <a:xfrm>
            <a:off x="0" y="0"/>
            <a:ext cx="12189960" cy="6855840"/>
          </a:xfrm>
          <a:prstGeom prst="rect">
            <a:avLst/>
          </a:prstGeom>
          <a:ln w="0">
            <a:noFill/>
          </a:ln>
        </p:spPr>
      </p:pic>
      <p:sp>
        <p:nvSpPr>
          <p:cNvPr id="595"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596"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97"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598"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87" r:id="rId3"/>
  </p:sldLayoutIdLst>
</p:sldMaster>
</file>

<file path=ppt/slideMasters/slideMaster7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603" name="Image 3" descr=""/>
          <p:cNvPicPr/>
          <p:nvPr/>
        </p:nvPicPr>
        <p:blipFill>
          <a:blip r:embed="rId2"/>
          <a:stretch/>
        </p:blipFill>
        <p:spPr>
          <a:xfrm>
            <a:off x="0" y="0"/>
            <a:ext cx="12189960" cy="6855840"/>
          </a:xfrm>
          <a:prstGeom prst="rect">
            <a:avLst/>
          </a:prstGeom>
          <a:ln w="0">
            <a:noFill/>
          </a:ln>
        </p:spPr>
      </p:pic>
      <p:sp>
        <p:nvSpPr>
          <p:cNvPr id="60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60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0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0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89" r:id="rId3"/>
  </p:sldLayoutIdLst>
</p:sldMaster>
</file>

<file path=ppt/slideMasters/slideMaster7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pic>
        <p:nvPicPr>
          <p:cNvPr id="612" name="Image 3" descr=""/>
          <p:cNvPicPr/>
          <p:nvPr/>
        </p:nvPicPr>
        <p:blipFill>
          <a:blip r:embed="rId2"/>
          <a:stretch/>
        </p:blipFill>
        <p:spPr>
          <a:xfrm>
            <a:off x="0" y="0"/>
            <a:ext cx="12189960" cy="6855840"/>
          </a:xfrm>
          <a:prstGeom prst="rect">
            <a:avLst/>
          </a:prstGeom>
          <a:ln w="0">
            <a:noFill/>
          </a:ln>
        </p:spPr>
      </p:pic>
      <p:sp>
        <p:nvSpPr>
          <p:cNvPr id="61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614"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15"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16"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91" r:id="rId3"/>
  </p:sldLayoutIdLst>
</p:sldMaster>
</file>

<file path=ppt/slideMasters/slideMaster7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21"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22" name="Image 7" descr=""/>
          <p:cNvPicPr/>
          <p:nvPr/>
        </p:nvPicPr>
        <p:blipFill>
          <a:blip r:embed="rId2"/>
          <a:stretch/>
        </p:blipFill>
        <p:spPr>
          <a:xfrm>
            <a:off x="2346120" y="689040"/>
            <a:ext cx="7497360" cy="4359960"/>
          </a:xfrm>
          <a:prstGeom prst="rect">
            <a:avLst/>
          </a:prstGeom>
          <a:ln w="0">
            <a:noFill/>
          </a:ln>
        </p:spPr>
      </p:pic>
      <p:pic>
        <p:nvPicPr>
          <p:cNvPr id="623" name="Image 9" descr=""/>
          <p:cNvPicPr/>
          <p:nvPr/>
        </p:nvPicPr>
        <p:blipFill>
          <a:blip r:embed="rId3"/>
          <a:srcRect l="0" t="0" r="97589" b="53027"/>
          <a:stretch/>
        </p:blipFill>
        <p:spPr>
          <a:xfrm>
            <a:off x="2673360" y="4996440"/>
            <a:ext cx="153360" cy="252000"/>
          </a:xfrm>
          <a:prstGeom prst="rect">
            <a:avLst/>
          </a:prstGeom>
          <a:ln w="0">
            <a:noFill/>
          </a:ln>
        </p:spPr>
      </p:pic>
      <p:pic>
        <p:nvPicPr>
          <p:cNvPr id="624" name="Image 3" descr=""/>
          <p:cNvPicPr/>
          <p:nvPr/>
        </p:nvPicPr>
        <p:blipFill>
          <a:blip r:embed="rId4"/>
          <a:srcRect l="96079" t="26953" r="0" b="0"/>
          <a:stretch/>
        </p:blipFill>
        <p:spPr>
          <a:xfrm>
            <a:off x="9293040" y="5114160"/>
            <a:ext cx="261360" cy="411120"/>
          </a:xfrm>
          <a:prstGeom prst="rect">
            <a:avLst/>
          </a:prstGeom>
          <a:ln w="0">
            <a:noFill/>
          </a:ln>
        </p:spPr>
      </p:pic>
      <p:sp>
        <p:nvSpPr>
          <p:cNvPr id="62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fr-FR" sz="4400" spc="-1" strike="noStrike">
                <a:solidFill>
                  <a:srgbClr val="ffffff"/>
                </a:solidFill>
                <a:latin typeface="Arial"/>
              </a:rPr>
              <a:t>Cliquez pour éditer le format du texte-titre</a:t>
            </a:r>
            <a:endParaRPr b="0" lang="fr-FR" sz="4400" spc="-1" strike="noStrike">
              <a:solidFill>
                <a:srgbClr val="ffffff"/>
              </a:solidFill>
              <a:latin typeface="Arial"/>
            </a:endParaRPr>
          </a:p>
        </p:txBody>
      </p:sp>
      <p:sp>
        <p:nvSpPr>
          <p:cNvPr id="626"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3200" spc="-1" strike="noStrike">
                <a:solidFill>
                  <a:srgbClr val="ffffff"/>
                </a:solidFill>
                <a:latin typeface="Arial"/>
              </a:rPr>
              <a:t>Cliquez pour éditer le format du plan de texte</a:t>
            </a:r>
            <a:endParaRPr b="0" lang="fr-FR"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2800" spc="-1" strike="noStrike">
                <a:solidFill>
                  <a:srgbClr val="ffffff"/>
                </a:solidFill>
                <a:latin typeface="Arial"/>
              </a:rPr>
              <a:t>Second niveau de plan</a:t>
            </a:r>
            <a:endParaRPr b="0" lang="fr-FR"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2400" spc="-1" strike="noStrike">
                <a:solidFill>
                  <a:srgbClr val="ffffff"/>
                </a:solidFill>
                <a:latin typeface="Arial"/>
              </a:rPr>
              <a:t>Troisième niveau de plan</a:t>
            </a:r>
            <a:endParaRPr b="0" lang="fr-FR"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2000" spc="-1" strike="noStrike">
                <a:solidFill>
                  <a:srgbClr val="ffffff"/>
                </a:solidFill>
                <a:latin typeface="Arial"/>
              </a:rPr>
              <a:t>Quatrième niveau de plan</a:t>
            </a:r>
            <a:endParaRPr b="0" lang="fr-FR"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ffffff"/>
                </a:solidFill>
                <a:latin typeface="Arial"/>
              </a:rPr>
              <a:t>Cinquième niveau de plan</a:t>
            </a:r>
            <a:endParaRPr b="0" lang="fr-FR"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ffffff"/>
                </a:solidFill>
                <a:latin typeface="Arial"/>
              </a:rPr>
              <a:t>Sixième niveau de plan</a:t>
            </a:r>
            <a:endParaRPr b="0" lang="fr-FR"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ffffff"/>
                </a:solidFill>
                <a:latin typeface="Arial"/>
              </a:rPr>
              <a:t>Septième niveau de plan</a:t>
            </a:r>
            <a:endParaRPr b="0" lang="fr-FR"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93" r:id="rId5"/>
  </p:sldLayoutIdLst>
</p:sldMaster>
</file>

<file path=ppt/slideMasters/slideMaster7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27"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28" name="Image 7" descr=""/>
          <p:cNvPicPr/>
          <p:nvPr/>
        </p:nvPicPr>
        <p:blipFill>
          <a:blip r:embed="rId2"/>
          <a:stretch/>
        </p:blipFill>
        <p:spPr>
          <a:xfrm>
            <a:off x="2346120" y="689040"/>
            <a:ext cx="7497360" cy="4359960"/>
          </a:xfrm>
          <a:prstGeom prst="rect">
            <a:avLst/>
          </a:prstGeom>
          <a:ln w="0">
            <a:noFill/>
          </a:ln>
        </p:spPr>
      </p:pic>
      <p:pic>
        <p:nvPicPr>
          <p:cNvPr id="629" name="Image 9" descr=""/>
          <p:cNvPicPr/>
          <p:nvPr/>
        </p:nvPicPr>
        <p:blipFill>
          <a:blip r:embed="rId3"/>
          <a:srcRect l="0" t="0" r="97589" b="53027"/>
          <a:stretch/>
        </p:blipFill>
        <p:spPr>
          <a:xfrm>
            <a:off x="2673360" y="4996440"/>
            <a:ext cx="153360" cy="252000"/>
          </a:xfrm>
          <a:prstGeom prst="rect">
            <a:avLst/>
          </a:prstGeom>
          <a:ln w="0">
            <a:noFill/>
          </a:ln>
        </p:spPr>
      </p:pic>
      <p:pic>
        <p:nvPicPr>
          <p:cNvPr id="630" name="Image 3" descr=""/>
          <p:cNvPicPr/>
          <p:nvPr/>
        </p:nvPicPr>
        <p:blipFill>
          <a:blip r:embed="rId4"/>
          <a:srcRect l="96079" t="26953" r="0" b="0"/>
          <a:stretch/>
        </p:blipFill>
        <p:spPr>
          <a:xfrm>
            <a:off x="9293040" y="5114160"/>
            <a:ext cx="261360" cy="411120"/>
          </a:xfrm>
          <a:prstGeom prst="rect">
            <a:avLst/>
          </a:prstGeom>
          <a:ln w="0">
            <a:noFill/>
          </a:ln>
        </p:spPr>
      </p:pic>
      <p:sp>
        <p:nvSpPr>
          <p:cNvPr id="631"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632"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33"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95" r:id="rId5"/>
  </p:sldLayoutIdLst>
</p:sldMaster>
</file>

<file path=ppt/slideMasters/slideMaster7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37"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38" name="Image 7" descr=""/>
          <p:cNvPicPr/>
          <p:nvPr/>
        </p:nvPicPr>
        <p:blipFill>
          <a:blip r:embed="rId2"/>
          <a:stretch/>
        </p:blipFill>
        <p:spPr>
          <a:xfrm>
            <a:off x="2346120" y="689040"/>
            <a:ext cx="7497360" cy="4359960"/>
          </a:xfrm>
          <a:prstGeom prst="rect">
            <a:avLst/>
          </a:prstGeom>
          <a:ln w="0">
            <a:noFill/>
          </a:ln>
        </p:spPr>
      </p:pic>
      <p:pic>
        <p:nvPicPr>
          <p:cNvPr id="639" name="Image 9" descr=""/>
          <p:cNvPicPr/>
          <p:nvPr/>
        </p:nvPicPr>
        <p:blipFill>
          <a:blip r:embed="rId3"/>
          <a:srcRect l="0" t="0" r="97589" b="53027"/>
          <a:stretch/>
        </p:blipFill>
        <p:spPr>
          <a:xfrm>
            <a:off x="2673360" y="4996440"/>
            <a:ext cx="153360" cy="252000"/>
          </a:xfrm>
          <a:prstGeom prst="rect">
            <a:avLst/>
          </a:prstGeom>
          <a:ln w="0">
            <a:noFill/>
          </a:ln>
        </p:spPr>
      </p:pic>
      <p:pic>
        <p:nvPicPr>
          <p:cNvPr id="640" name="Image 3" descr=""/>
          <p:cNvPicPr/>
          <p:nvPr/>
        </p:nvPicPr>
        <p:blipFill>
          <a:blip r:embed="rId4"/>
          <a:srcRect l="96079" t="26953" r="0" b="0"/>
          <a:stretch/>
        </p:blipFill>
        <p:spPr>
          <a:xfrm>
            <a:off x="9293040" y="5114160"/>
            <a:ext cx="261360" cy="411120"/>
          </a:xfrm>
          <a:prstGeom prst="rect">
            <a:avLst/>
          </a:prstGeom>
          <a:ln w="0">
            <a:noFill/>
          </a:ln>
        </p:spPr>
      </p:pic>
      <p:sp>
        <p:nvSpPr>
          <p:cNvPr id="641"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642"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43"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44"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45"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797" r:id="rId5"/>
  </p:sldLayoutIdLst>
</p:sldMaster>
</file>

<file path=ppt/slideMasters/slideMaster7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51"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52" name="Image 7" descr=""/>
          <p:cNvPicPr/>
          <p:nvPr/>
        </p:nvPicPr>
        <p:blipFill>
          <a:blip r:embed="rId2"/>
          <a:stretch/>
        </p:blipFill>
        <p:spPr>
          <a:xfrm>
            <a:off x="2346120" y="689040"/>
            <a:ext cx="7497360" cy="4359960"/>
          </a:xfrm>
          <a:prstGeom prst="rect">
            <a:avLst/>
          </a:prstGeom>
          <a:ln w="0">
            <a:noFill/>
          </a:ln>
        </p:spPr>
      </p:pic>
      <p:pic>
        <p:nvPicPr>
          <p:cNvPr id="653" name="Image 9" descr=""/>
          <p:cNvPicPr/>
          <p:nvPr/>
        </p:nvPicPr>
        <p:blipFill>
          <a:blip r:embed="rId3"/>
          <a:srcRect l="0" t="0" r="97589" b="53027"/>
          <a:stretch/>
        </p:blipFill>
        <p:spPr>
          <a:xfrm>
            <a:off x="2673360" y="4996440"/>
            <a:ext cx="153360" cy="252000"/>
          </a:xfrm>
          <a:prstGeom prst="rect">
            <a:avLst/>
          </a:prstGeom>
          <a:ln w="0">
            <a:noFill/>
          </a:ln>
        </p:spPr>
      </p:pic>
      <p:pic>
        <p:nvPicPr>
          <p:cNvPr id="654" name="Image 3" descr=""/>
          <p:cNvPicPr/>
          <p:nvPr/>
        </p:nvPicPr>
        <p:blipFill>
          <a:blip r:embed="rId4"/>
          <a:srcRect l="96079" t="26953" r="0" b="0"/>
          <a:stretch/>
        </p:blipFill>
        <p:spPr>
          <a:xfrm>
            <a:off x="9293040" y="5114160"/>
            <a:ext cx="261360" cy="4111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99" r:id="rId5"/>
  </p:sldLayoutIdLst>
</p:sldMaster>
</file>

<file path=ppt/slideMasters/slideMaster7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55"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56" name="Image 7" descr=""/>
          <p:cNvPicPr/>
          <p:nvPr/>
        </p:nvPicPr>
        <p:blipFill>
          <a:blip r:embed="rId2"/>
          <a:stretch/>
        </p:blipFill>
        <p:spPr>
          <a:xfrm>
            <a:off x="2346120" y="689040"/>
            <a:ext cx="7497360" cy="4359960"/>
          </a:xfrm>
          <a:prstGeom prst="rect">
            <a:avLst/>
          </a:prstGeom>
          <a:ln w="0">
            <a:noFill/>
          </a:ln>
        </p:spPr>
      </p:pic>
      <p:pic>
        <p:nvPicPr>
          <p:cNvPr id="657" name="Image 9" descr=""/>
          <p:cNvPicPr/>
          <p:nvPr/>
        </p:nvPicPr>
        <p:blipFill>
          <a:blip r:embed="rId3"/>
          <a:srcRect l="0" t="0" r="97589" b="53027"/>
          <a:stretch/>
        </p:blipFill>
        <p:spPr>
          <a:xfrm>
            <a:off x="2673360" y="4996440"/>
            <a:ext cx="153360" cy="252000"/>
          </a:xfrm>
          <a:prstGeom prst="rect">
            <a:avLst/>
          </a:prstGeom>
          <a:ln w="0">
            <a:noFill/>
          </a:ln>
        </p:spPr>
      </p:pic>
      <p:pic>
        <p:nvPicPr>
          <p:cNvPr id="658" name="Image 3" descr=""/>
          <p:cNvPicPr/>
          <p:nvPr/>
        </p:nvPicPr>
        <p:blipFill>
          <a:blip r:embed="rId4"/>
          <a:srcRect l="96079" t="26953" r="0" b="0"/>
          <a:stretch/>
        </p:blipFill>
        <p:spPr>
          <a:xfrm>
            <a:off x="9293040" y="5114160"/>
            <a:ext cx="261360" cy="411120"/>
          </a:xfrm>
          <a:prstGeom prst="rect">
            <a:avLst/>
          </a:prstGeom>
          <a:ln w="0">
            <a:noFill/>
          </a:ln>
        </p:spPr>
      </p:pic>
      <p:sp>
        <p:nvSpPr>
          <p:cNvPr id="659"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660"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801" r:id="rId5"/>
  </p:sldLayoutIdLst>
</p:sldMaster>
</file>

<file path=ppt/slideMasters/slideMaster7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63"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64" name="Image 7" descr=""/>
          <p:cNvPicPr/>
          <p:nvPr/>
        </p:nvPicPr>
        <p:blipFill>
          <a:blip r:embed="rId2"/>
          <a:stretch/>
        </p:blipFill>
        <p:spPr>
          <a:xfrm>
            <a:off x="2346120" y="689040"/>
            <a:ext cx="7497360" cy="4359960"/>
          </a:xfrm>
          <a:prstGeom prst="rect">
            <a:avLst/>
          </a:prstGeom>
          <a:ln w="0">
            <a:noFill/>
          </a:ln>
        </p:spPr>
      </p:pic>
      <p:pic>
        <p:nvPicPr>
          <p:cNvPr id="665" name="Image 9" descr=""/>
          <p:cNvPicPr/>
          <p:nvPr/>
        </p:nvPicPr>
        <p:blipFill>
          <a:blip r:embed="rId3"/>
          <a:srcRect l="0" t="0" r="97589" b="53027"/>
          <a:stretch/>
        </p:blipFill>
        <p:spPr>
          <a:xfrm>
            <a:off x="2673360" y="4996440"/>
            <a:ext cx="153360" cy="252000"/>
          </a:xfrm>
          <a:prstGeom prst="rect">
            <a:avLst/>
          </a:prstGeom>
          <a:ln w="0">
            <a:noFill/>
          </a:ln>
        </p:spPr>
      </p:pic>
      <p:pic>
        <p:nvPicPr>
          <p:cNvPr id="666" name="Image 3" descr=""/>
          <p:cNvPicPr/>
          <p:nvPr/>
        </p:nvPicPr>
        <p:blipFill>
          <a:blip r:embed="rId4"/>
          <a:srcRect l="96079" t="26953" r="0" b="0"/>
          <a:stretch/>
        </p:blipFill>
        <p:spPr>
          <a:xfrm>
            <a:off x="9293040" y="5114160"/>
            <a:ext cx="261360" cy="411120"/>
          </a:xfrm>
          <a:prstGeom prst="rect">
            <a:avLst/>
          </a:prstGeom>
          <a:ln w="0">
            <a:noFill/>
          </a:ln>
        </p:spPr>
      </p:pic>
      <p:sp>
        <p:nvSpPr>
          <p:cNvPr id="667"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668"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803" r:id="rId5"/>
  </p:sldLayoutIdLst>
</p:sldMaster>
</file>

<file path=ppt/slideMasters/slideMaster7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71"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72" name="Image 7" descr=""/>
          <p:cNvPicPr/>
          <p:nvPr/>
        </p:nvPicPr>
        <p:blipFill>
          <a:blip r:embed="rId2"/>
          <a:stretch/>
        </p:blipFill>
        <p:spPr>
          <a:xfrm>
            <a:off x="2346120" y="689040"/>
            <a:ext cx="7497360" cy="4359960"/>
          </a:xfrm>
          <a:prstGeom prst="rect">
            <a:avLst/>
          </a:prstGeom>
          <a:ln w="0">
            <a:noFill/>
          </a:ln>
        </p:spPr>
      </p:pic>
      <p:pic>
        <p:nvPicPr>
          <p:cNvPr id="673" name="Image 9" descr=""/>
          <p:cNvPicPr/>
          <p:nvPr/>
        </p:nvPicPr>
        <p:blipFill>
          <a:blip r:embed="rId3"/>
          <a:srcRect l="0" t="0" r="97589" b="53027"/>
          <a:stretch/>
        </p:blipFill>
        <p:spPr>
          <a:xfrm>
            <a:off x="2673360" y="4996440"/>
            <a:ext cx="153360" cy="252000"/>
          </a:xfrm>
          <a:prstGeom prst="rect">
            <a:avLst/>
          </a:prstGeom>
          <a:ln w="0">
            <a:noFill/>
          </a:ln>
        </p:spPr>
      </p:pic>
      <p:pic>
        <p:nvPicPr>
          <p:cNvPr id="674" name="Image 3" descr=""/>
          <p:cNvPicPr/>
          <p:nvPr/>
        </p:nvPicPr>
        <p:blipFill>
          <a:blip r:embed="rId4"/>
          <a:srcRect l="96079" t="26953" r="0" b="0"/>
          <a:stretch/>
        </p:blipFill>
        <p:spPr>
          <a:xfrm>
            <a:off x="9293040" y="5114160"/>
            <a:ext cx="261360" cy="411120"/>
          </a:xfrm>
          <a:prstGeom prst="rect">
            <a:avLst/>
          </a:prstGeom>
          <a:ln w="0">
            <a:noFill/>
          </a:ln>
        </p:spPr>
      </p:pic>
      <p:sp>
        <p:nvSpPr>
          <p:cNvPr id="675"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676"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77"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805" r:id="rId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74"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75"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76"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77"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78" name="Image 3" descr=""/>
          <p:cNvPicPr/>
          <p:nvPr/>
        </p:nvPicPr>
        <p:blipFill>
          <a:blip r:embed="rId2"/>
          <a:srcRect l="22931" t="0" r="0" b="0"/>
          <a:stretch/>
        </p:blipFill>
        <p:spPr>
          <a:xfrm>
            <a:off x="-8280" y="-1330560"/>
            <a:ext cx="3339720" cy="3443040"/>
          </a:xfrm>
          <a:prstGeom prst="rect">
            <a:avLst/>
          </a:prstGeom>
          <a:ln w="0">
            <a:noFill/>
          </a:ln>
        </p:spPr>
      </p:pic>
      <p:pic>
        <p:nvPicPr>
          <p:cNvPr id="79" name="Image 7" descr=""/>
          <p:cNvPicPr/>
          <p:nvPr/>
        </p:nvPicPr>
        <p:blipFill>
          <a:blip r:embed="rId3"/>
          <a:stretch/>
        </p:blipFill>
        <p:spPr>
          <a:xfrm>
            <a:off x="10189800" y="5784120"/>
            <a:ext cx="2170440" cy="1261440"/>
          </a:xfrm>
          <a:prstGeom prst="rect">
            <a:avLst/>
          </a:prstGeom>
          <a:ln w="0">
            <a:noFill/>
          </a:ln>
        </p:spPr>
      </p:pic>
      <p:sp>
        <p:nvSpPr>
          <p:cNvPr id="8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63" r:id="rId4"/>
  </p:sldLayoutIdLst>
</p:sldMaster>
</file>

<file path=ppt/slideMasters/slideMaster8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81"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82" name="Image 7" descr=""/>
          <p:cNvPicPr/>
          <p:nvPr/>
        </p:nvPicPr>
        <p:blipFill>
          <a:blip r:embed="rId2"/>
          <a:stretch/>
        </p:blipFill>
        <p:spPr>
          <a:xfrm>
            <a:off x="2346120" y="689040"/>
            <a:ext cx="7497360" cy="4359960"/>
          </a:xfrm>
          <a:prstGeom prst="rect">
            <a:avLst/>
          </a:prstGeom>
          <a:ln w="0">
            <a:noFill/>
          </a:ln>
        </p:spPr>
      </p:pic>
      <p:pic>
        <p:nvPicPr>
          <p:cNvPr id="683" name="Image 9" descr=""/>
          <p:cNvPicPr/>
          <p:nvPr/>
        </p:nvPicPr>
        <p:blipFill>
          <a:blip r:embed="rId3"/>
          <a:srcRect l="0" t="0" r="97589" b="53027"/>
          <a:stretch/>
        </p:blipFill>
        <p:spPr>
          <a:xfrm>
            <a:off x="2673360" y="4996440"/>
            <a:ext cx="153360" cy="252000"/>
          </a:xfrm>
          <a:prstGeom prst="rect">
            <a:avLst/>
          </a:prstGeom>
          <a:ln w="0">
            <a:noFill/>
          </a:ln>
        </p:spPr>
      </p:pic>
      <p:pic>
        <p:nvPicPr>
          <p:cNvPr id="684" name="Image 3" descr=""/>
          <p:cNvPicPr/>
          <p:nvPr/>
        </p:nvPicPr>
        <p:blipFill>
          <a:blip r:embed="rId4"/>
          <a:srcRect l="96079" t="26953" r="0" b="0"/>
          <a:stretch/>
        </p:blipFill>
        <p:spPr>
          <a:xfrm>
            <a:off x="9293040" y="5114160"/>
            <a:ext cx="261360" cy="411120"/>
          </a:xfrm>
          <a:prstGeom prst="rect">
            <a:avLst/>
          </a:prstGeom>
          <a:ln w="0">
            <a:noFill/>
          </a:ln>
        </p:spPr>
      </p:pic>
      <p:sp>
        <p:nvSpPr>
          <p:cNvPr id="685"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807" r:id="rId5"/>
  </p:sldLayoutIdLst>
</p:sldMaster>
</file>

<file path=ppt/slideMasters/slideMaster8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87"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88" name="Image 7" descr=""/>
          <p:cNvPicPr/>
          <p:nvPr/>
        </p:nvPicPr>
        <p:blipFill>
          <a:blip r:embed="rId2"/>
          <a:stretch/>
        </p:blipFill>
        <p:spPr>
          <a:xfrm>
            <a:off x="2346120" y="689040"/>
            <a:ext cx="7497360" cy="4359960"/>
          </a:xfrm>
          <a:prstGeom prst="rect">
            <a:avLst/>
          </a:prstGeom>
          <a:ln w="0">
            <a:noFill/>
          </a:ln>
        </p:spPr>
      </p:pic>
      <p:pic>
        <p:nvPicPr>
          <p:cNvPr id="689" name="Image 9" descr=""/>
          <p:cNvPicPr/>
          <p:nvPr/>
        </p:nvPicPr>
        <p:blipFill>
          <a:blip r:embed="rId3"/>
          <a:srcRect l="0" t="0" r="97589" b="53027"/>
          <a:stretch/>
        </p:blipFill>
        <p:spPr>
          <a:xfrm>
            <a:off x="2673360" y="4996440"/>
            <a:ext cx="153360" cy="252000"/>
          </a:xfrm>
          <a:prstGeom prst="rect">
            <a:avLst/>
          </a:prstGeom>
          <a:ln w="0">
            <a:noFill/>
          </a:ln>
        </p:spPr>
      </p:pic>
      <p:pic>
        <p:nvPicPr>
          <p:cNvPr id="690" name="Image 3" descr=""/>
          <p:cNvPicPr/>
          <p:nvPr/>
        </p:nvPicPr>
        <p:blipFill>
          <a:blip r:embed="rId4"/>
          <a:srcRect l="96079" t="26953" r="0" b="0"/>
          <a:stretch/>
        </p:blipFill>
        <p:spPr>
          <a:xfrm>
            <a:off x="9293040" y="5114160"/>
            <a:ext cx="261360" cy="4111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809" r:id="rId5"/>
  </p:sldLayoutIdLst>
</p:sldMaster>
</file>

<file path=ppt/slideMasters/slideMaster8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691"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692" name="Image 7" descr=""/>
          <p:cNvPicPr/>
          <p:nvPr/>
        </p:nvPicPr>
        <p:blipFill>
          <a:blip r:embed="rId2"/>
          <a:stretch/>
        </p:blipFill>
        <p:spPr>
          <a:xfrm>
            <a:off x="2346120" y="689040"/>
            <a:ext cx="7497360" cy="4359960"/>
          </a:xfrm>
          <a:prstGeom prst="rect">
            <a:avLst/>
          </a:prstGeom>
          <a:ln w="0">
            <a:noFill/>
          </a:ln>
        </p:spPr>
      </p:pic>
      <p:pic>
        <p:nvPicPr>
          <p:cNvPr id="693" name="Image 9" descr=""/>
          <p:cNvPicPr/>
          <p:nvPr/>
        </p:nvPicPr>
        <p:blipFill>
          <a:blip r:embed="rId3"/>
          <a:srcRect l="0" t="0" r="97589" b="53027"/>
          <a:stretch/>
        </p:blipFill>
        <p:spPr>
          <a:xfrm>
            <a:off x="2673360" y="4996440"/>
            <a:ext cx="153360" cy="252000"/>
          </a:xfrm>
          <a:prstGeom prst="rect">
            <a:avLst/>
          </a:prstGeom>
          <a:ln w="0">
            <a:noFill/>
          </a:ln>
        </p:spPr>
      </p:pic>
      <p:pic>
        <p:nvPicPr>
          <p:cNvPr id="694" name="Image 3" descr=""/>
          <p:cNvPicPr/>
          <p:nvPr/>
        </p:nvPicPr>
        <p:blipFill>
          <a:blip r:embed="rId4"/>
          <a:srcRect l="96079" t="26953" r="0" b="0"/>
          <a:stretch/>
        </p:blipFill>
        <p:spPr>
          <a:xfrm>
            <a:off x="9293040" y="5114160"/>
            <a:ext cx="261360" cy="411120"/>
          </a:xfrm>
          <a:prstGeom prst="rect">
            <a:avLst/>
          </a:prstGeom>
          <a:ln w="0">
            <a:noFill/>
          </a:ln>
        </p:spPr>
      </p:pic>
      <p:sp>
        <p:nvSpPr>
          <p:cNvPr id="695"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696"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97"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698"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811" r:id="rId5"/>
  </p:sldLayoutIdLst>
</p:sldMaster>
</file>

<file path=ppt/slideMasters/slideMaster8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703"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704" name="Image 7" descr=""/>
          <p:cNvPicPr/>
          <p:nvPr/>
        </p:nvPicPr>
        <p:blipFill>
          <a:blip r:embed="rId2"/>
          <a:stretch/>
        </p:blipFill>
        <p:spPr>
          <a:xfrm>
            <a:off x="2346120" y="689040"/>
            <a:ext cx="7497360" cy="4359960"/>
          </a:xfrm>
          <a:prstGeom prst="rect">
            <a:avLst/>
          </a:prstGeom>
          <a:ln w="0">
            <a:noFill/>
          </a:ln>
        </p:spPr>
      </p:pic>
      <p:pic>
        <p:nvPicPr>
          <p:cNvPr id="705" name="Image 9" descr=""/>
          <p:cNvPicPr/>
          <p:nvPr/>
        </p:nvPicPr>
        <p:blipFill>
          <a:blip r:embed="rId3"/>
          <a:srcRect l="0" t="0" r="97589" b="53027"/>
          <a:stretch/>
        </p:blipFill>
        <p:spPr>
          <a:xfrm>
            <a:off x="2673360" y="4996440"/>
            <a:ext cx="153360" cy="252000"/>
          </a:xfrm>
          <a:prstGeom prst="rect">
            <a:avLst/>
          </a:prstGeom>
          <a:ln w="0">
            <a:noFill/>
          </a:ln>
        </p:spPr>
      </p:pic>
      <p:pic>
        <p:nvPicPr>
          <p:cNvPr id="706" name="Image 3" descr=""/>
          <p:cNvPicPr/>
          <p:nvPr/>
        </p:nvPicPr>
        <p:blipFill>
          <a:blip r:embed="rId4"/>
          <a:srcRect l="96079" t="26953" r="0" b="0"/>
          <a:stretch/>
        </p:blipFill>
        <p:spPr>
          <a:xfrm>
            <a:off x="9293040" y="5114160"/>
            <a:ext cx="261360" cy="411120"/>
          </a:xfrm>
          <a:prstGeom prst="rect">
            <a:avLst/>
          </a:prstGeom>
          <a:ln w="0">
            <a:noFill/>
          </a:ln>
        </p:spPr>
      </p:pic>
      <p:sp>
        <p:nvSpPr>
          <p:cNvPr id="707"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708"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709"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710"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813" r:id="rId5"/>
  </p:sldLayoutIdLst>
</p:sldMaster>
</file>

<file path=ppt/slideMasters/slideMaster8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715" name="ZoneTexte 1"/>
          <p:cNvSpPr/>
          <p:nvPr/>
        </p:nvSpPr>
        <p:spPr>
          <a:xfrm>
            <a:off x="2820960" y="5002200"/>
            <a:ext cx="654624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ffffff"/>
                </a:solidFill>
                <a:latin typeface="CA Slalom Extended"/>
                <a:ea typeface="DejaVu Sans"/>
              </a:rPr>
              <a:t>Changez le monde : devenez ingénieurs</a:t>
            </a:r>
            <a:endParaRPr b="0" lang="fr-FR" sz="2400" spc="-1" strike="noStrike">
              <a:solidFill>
                <a:srgbClr val="ffffff"/>
              </a:solidFill>
              <a:latin typeface="Arial"/>
            </a:endParaRPr>
          </a:p>
        </p:txBody>
      </p:sp>
      <p:pic>
        <p:nvPicPr>
          <p:cNvPr id="716" name="Image 7" descr=""/>
          <p:cNvPicPr/>
          <p:nvPr/>
        </p:nvPicPr>
        <p:blipFill>
          <a:blip r:embed="rId2"/>
          <a:stretch/>
        </p:blipFill>
        <p:spPr>
          <a:xfrm>
            <a:off x="2346120" y="689040"/>
            <a:ext cx="7497360" cy="4359960"/>
          </a:xfrm>
          <a:prstGeom prst="rect">
            <a:avLst/>
          </a:prstGeom>
          <a:ln w="0">
            <a:noFill/>
          </a:ln>
        </p:spPr>
      </p:pic>
      <p:pic>
        <p:nvPicPr>
          <p:cNvPr id="717" name="Image 9" descr=""/>
          <p:cNvPicPr/>
          <p:nvPr/>
        </p:nvPicPr>
        <p:blipFill>
          <a:blip r:embed="rId3"/>
          <a:srcRect l="0" t="0" r="97589" b="53027"/>
          <a:stretch/>
        </p:blipFill>
        <p:spPr>
          <a:xfrm>
            <a:off x="2673360" y="4996440"/>
            <a:ext cx="153360" cy="252000"/>
          </a:xfrm>
          <a:prstGeom prst="rect">
            <a:avLst/>
          </a:prstGeom>
          <a:ln w="0">
            <a:noFill/>
          </a:ln>
        </p:spPr>
      </p:pic>
      <p:pic>
        <p:nvPicPr>
          <p:cNvPr id="718" name="Image 3" descr=""/>
          <p:cNvPicPr/>
          <p:nvPr/>
        </p:nvPicPr>
        <p:blipFill>
          <a:blip r:embed="rId4"/>
          <a:srcRect l="96079" t="26953" r="0" b="0"/>
          <a:stretch/>
        </p:blipFill>
        <p:spPr>
          <a:xfrm>
            <a:off x="9293040" y="5114160"/>
            <a:ext cx="261360" cy="411120"/>
          </a:xfrm>
          <a:prstGeom prst="rect">
            <a:avLst/>
          </a:prstGeom>
          <a:ln w="0">
            <a:noFill/>
          </a:ln>
        </p:spPr>
      </p:pic>
      <p:sp>
        <p:nvSpPr>
          <p:cNvPr id="719"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fr-FR" sz="1800" spc="-1" strike="noStrike">
                <a:solidFill>
                  <a:srgbClr val="ffffff"/>
                </a:solidFill>
                <a:latin typeface="Arial"/>
              </a:rPr>
              <a:t>Cliquez pour éditer le format du texte-titre</a:t>
            </a:r>
            <a:endParaRPr b="0" lang="fr-FR" sz="1800" spc="-1" strike="noStrike">
              <a:solidFill>
                <a:srgbClr val="ffffff"/>
              </a:solidFill>
              <a:latin typeface="Arial"/>
            </a:endParaRPr>
          </a:p>
        </p:txBody>
      </p:sp>
      <p:sp>
        <p:nvSpPr>
          <p:cNvPr id="720"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721"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
        <p:nvSpPr>
          <p:cNvPr id="722"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ffffff"/>
              </a:buClr>
              <a:buSzPct val="45000"/>
              <a:buFont typeface="Wingdings" charset="2"/>
              <a:buChar char=""/>
            </a:pPr>
            <a:r>
              <a:rPr b="0" lang="fr-FR" sz="1800" spc="-1" strike="noStrike">
                <a:solidFill>
                  <a:srgbClr val="ffffff"/>
                </a:solidFill>
                <a:latin typeface="Arial"/>
              </a:rPr>
              <a:t>Cliquez pour éditer le format du plan de texte</a:t>
            </a:r>
            <a:endParaRPr b="0" lang="fr-FR" sz="18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ffffff"/>
                </a:solidFill>
                <a:latin typeface="Arial"/>
              </a:rPr>
              <a:t>Second niveau de plan</a:t>
            </a:r>
            <a:endParaRPr b="0" lang="fr-FR" sz="1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ffffff"/>
                </a:solidFill>
                <a:latin typeface="Arial"/>
              </a:rPr>
              <a:t>Troisième niveau de plan</a:t>
            </a:r>
            <a:endParaRPr b="0" lang="fr-FR" sz="18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ffffff"/>
                </a:solidFill>
                <a:latin typeface="Arial"/>
              </a:rPr>
              <a:t>Quatrième niveau de plan</a:t>
            </a:r>
            <a:endParaRPr b="0" lang="fr-FR" sz="18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ffffff"/>
                </a:solidFill>
                <a:latin typeface="Arial"/>
              </a:rPr>
              <a:t>Cinquième niveau de plan</a:t>
            </a:r>
            <a:endParaRPr b="0" lang="fr-FR" sz="18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ffffff"/>
                </a:solidFill>
                <a:latin typeface="Arial"/>
              </a:rPr>
              <a:t>Sixième niveau de plan</a:t>
            </a:r>
            <a:endParaRPr b="0" lang="fr-FR" sz="18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ffffff"/>
                </a:solidFill>
                <a:latin typeface="Arial"/>
              </a:rPr>
              <a:t>Septième niveau de plan</a:t>
            </a:r>
            <a:endParaRPr b="0" lang="fr-FR" sz="18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815" r:id="rId5"/>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1336"/>
        </a:solidFill>
      </p:bgPr>
    </p:bg>
    <p:spTree>
      <p:nvGrpSpPr>
        <p:cNvPr id="1" name=""/>
        <p:cNvGrpSpPr/>
        <p:nvPr/>
      </p:nvGrpSpPr>
      <p:grpSpPr>
        <a:xfrm>
          <a:off x="0" y="0"/>
          <a:ext cx="0" cy="0"/>
          <a:chOff x="0" y="0"/>
          <a:chExt cx="0" cy="0"/>
        </a:xfrm>
      </p:grpSpPr>
      <p:sp>
        <p:nvSpPr>
          <p:cNvPr id="82" name="Rectangle 13"/>
          <p:cNvSpPr/>
          <p:nvPr/>
        </p:nvSpPr>
        <p:spPr>
          <a:xfrm>
            <a:off x="226800" y="201960"/>
            <a:ext cx="11736360" cy="6441120"/>
          </a:xfrm>
          <a:prstGeom prst="rect">
            <a:avLst/>
          </a:prstGeom>
          <a:noFill/>
          <a:ln w="12600">
            <a:solidFill>
              <a:srgbClr val="32aeff"/>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83" name="Rectangle 14"/>
          <p:cNvSpPr/>
          <p:nvPr/>
        </p:nvSpPr>
        <p:spPr>
          <a:xfrm>
            <a:off x="10462320" y="608184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84" name="Rectangle 9"/>
          <p:cNvSpPr/>
          <p:nvPr/>
        </p:nvSpPr>
        <p:spPr>
          <a:xfrm>
            <a:off x="1266480" y="93960"/>
            <a:ext cx="1613880" cy="65700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sp>
        <p:nvSpPr>
          <p:cNvPr id="85" name="Rectangle 8"/>
          <p:cNvSpPr/>
          <p:nvPr/>
        </p:nvSpPr>
        <p:spPr>
          <a:xfrm>
            <a:off x="226800" y="140760"/>
            <a:ext cx="2390400" cy="930960"/>
          </a:xfrm>
          <a:prstGeom prst="rect">
            <a:avLst/>
          </a:prstGeom>
          <a:solidFill>
            <a:srgbClr val="1b1336"/>
          </a:solidFill>
          <a:ln w="12600">
            <a:solidFill>
              <a:srgbClr val="1b1336"/>
            </a:solidFill>
            <a:miter/>
          </a:ln>
        </p:spPr>
        <p:style>
          <a:lnRef idx="0"/>
          <a:fillRef idx="0"/>
          <a:effectRef idx="0"/>
          <a:fontRef idx="minor"/>
        </p:style>
        <p:txBody>
          <a:bodyPr lIns="90000" rIns="90000" tIns="45000" bIns="45000" anchor="t">
            <a:noAutofit/>
          </a:bodyPr>
          <a:p>
            <a:pPr>
              <a:lnSpc>
                <a:spcPct val="100000"/>
              </a:lnSpc>
            </a:pPr>
            <a:endParaRPr b="0" lang="fr-FR" sz="1800" spc="-1" strike="noStrike">
              <a:solidFill>
                <a:srgbClr val="ffffff"/>
              </a:solidFill>
              <a:latin typeface="Arial"/>
              <a:ea typeface="DejaVu Sans"/>
            </a:endParaRPr>
          </a:p>
        </p:txBody>
      </p:sp>
      <p:pic>
        <p:nvPicPr>
          <p:cNvPr id="86" name="Image 3" descr=""/>
          <p:cNvPicPr/>
          <p:nvPr/>
        </p:nvPicPr>
        <p:blipFill>
          <a:blip r:embed="rId2"/>
          <a:srcRect l="22931" t="0" r="0" b="0"/>
          <a:stretch/>
        </p:blipFill>
        <p:spPr>
          <a:xfrm>
            <a:off x="-8280" y="-1330560"/>
            <a:ext cx="3339720" cy="3443040"/>
          </a:xfrm>
          <a:prstGeom prst="rect">
            <a:avLst/>
          </a:prstGeom>
          <a:ln w="0">
            <a:noFill/>
          </a:ln>
        </p:spPr>
      </p:pic>
      <p:pic>
        <p:nvPicPr>
          <p:cNvPr id="87" name="Image 7" descr=""/>
          <p:cNvPicPr/>
          <p:nvPr/>
        </p:nvPicPr>
        <p:blipFill>
          <a:blip r:embed="rId3"/>
          <a:stretch/>
        </p:blipFill>
        <p:spPr>
          <a:xfrm>
            <a:off x="10189800" y="5784120"/>
            <a:ext cx="2170440" cy="1261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5"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hyperlink" Target="https://www.legifrance.gouv.fr/affichCodeArticle.do;jsessionid=7679B8F5582F8CCAA295F4F16169D4C1.tpdila16v_2?cidTexte=LEGITEXT000006071307&amp;idArticle=LEGIARTI000033206854&amp;dateTexte=20161021&amp;categorieLien=id#LEGIARTI000033206854" TargetMode="External"/><Relationship Id="rId2" Type="http://schemas.openxmlformats.org/officeDocument/2006/relationships/image" Target="../media/image7.jpeg"/><Relationship Id="rId3"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44.xml"/>
</Relationships>
</file>

<file path=ppt/slides/_rels/slide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4.xml"/>
</Relationships>
</file>

<file path=ppt/slides/_rels/slide8.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7" name="PlaceHolder 1"/>
          <p:cNvSpPr>
            <a:spLocks noGrp="1"/>
          </p:cNvSpPr>
          <p:nvPr>
            <p:ph/>
          </p:nvPr>
        </p:nvSpPr>
        <p:spPr>
          <a:xfrm>
            <a:off x="838080" y="3581280"/>
            <a:ext cx="10513440" cy="2200680"/>
          </a:xfrm>
          <a:prstGeom prst="rect">
            <a:avLst/>
          </a:prstGeom>
          <a:noFill/>
          <a:ln w="0">
            <a:noFill/>
          </a:ln>
        </p:spPr>
        <p:txBody>
          <a:bodyPr lIns="90000" rIns="90000" tIns="45000" bIns="45000" anchor="t">
            <a:noAutofit/>
          </a:bodyPr>
          <a:p>
            <a:pPr indent="0" algn="r" defTabSz="914400">
              <a:lnSpc>
                <a:spcPct val="90000"/>
              </a:lnSpc>
              <a:spcBef>
                <a:spcPts val="1417"/>
              </a:spcBef>
              <a:buNone/>
              <a:tabLst>
                <a:tab algn="l" pos="0"/>
              </a:tabLst>
            </a:pPr>
            <a:endParaRPr b="0" lang="fr-FR" sz="1800" spc="-1" strike="noStrike">
              <a:solidFill>
                <a:srgbClr val="ffffff"/>
              </a:solidFill>
              <a:latin typeface="Arial"/>
            </a:endParaRPr>
          </a:p>
          <a:p>
            <a:pPr indent="0" algn="r" defTabSz="914400">
              <a:lnSpc>
                <a:spcPct val="100000"/>
              </a:lnSpc>
              <a:spcBef>
                <a:spcPts val="499"/>
              </a:spcBef>
              <a:buNone/>
              <a:tabLst>
                <a:tab algn="l" pos="0"/>
              </a:tabLst>
            </a:pPr>
            <a:endParaRPr b="0" lang="fr-FR" sz="1800" spc="-1" strike="noStrike">
              <a:solidFill>
                <a:srgbClr val="ffffff"/>
              </a:solidFill>
              <a:latin typeface="Arial"/>
            </a:endParaRPr>
          </a:p>
          <a:p>
            <a:pPr indent="0" algn="r" defTabSz="914400">
              <a:lnSpc>
                <a:spcPct val="100000"/>
              </a:lnSpc>
              <a:buNone/>
              <a:tabLst>
                <a:tab algn="l" pos="0"/>
              </a:tabLst>
            </a:pPr>
            <a:r>
              <a:rPr b="0" lang="fr-FR" sz="2000" spc="-1" strike="noStrike">
                <a:solidFill>
                  <a:srgbClr val="eeece1"/>
                </a:solidFill>
                <a:latin typeface="Calibri"/>
                <a:ea typeface="Calibri"/>
              </a:rPr>
              <a:t>Jérôme Chavin-Gazalier</a:t>
            </a:r>
            <a:br>
              <a:rPr sz="2000"/>
            </a:br>
            <a:r>
              <a:rPr b="0" lang="fr-FR" sz="2000" spc="-1" strike="noStrike">
                <a:solidFill>
                  <a:srgbClr val="eeece1"/>
                </a:solidFill>
                <a:latin typeface="Calibri"/>
                <a:ea typeface="Calibri"/>
              </a:rPr>
              <a:t>Enseignant</a:t>
            </a:r>
            <a:br>
              <a:rPr sz="2000"/>
            </a:br>
            <a:r>
              <a:rPr b="0" lang="fr-FR" sz="2000" spc="-1" strike="noStrike">
                <a:solidFill>
                  <a:srgbClr val="eeece1"/>
                </a:solidFill>
                <a:latin typeface="Calibri"/>
                <a:ea typeface="Calibri"/>
              </a:rPr>
              <a:t>Responsable Option Cyber-Sécurité et Système</a:t>
            </a:r>
            <a:endParaRPr b="0" lang="fr-FR" sz="2000" spc="-1" strike="noStrike">
              <a:solidFill>
                <a:srgbClr val="ffffff"/>
              </a:solidFill>
              <a:latin typeface="Arial"/>
            </a:endParaRPr>
          </a:p>
          <a:p>
            <a:pPr indent="0" algn="r" defTabSz="914400">
              <a:lnSpc>
                <a:spcPct val="100000"/>
              </a:lnSpc>
              <a:buNone/>
              <a:tabLst>
                <a:tab algn="l" pos="0"/>
              </a:tabLst>
            </a:pPr>
            <a:endParaRPr b="0" lang="fr-FR" sz="2000" spc="-1" strike="noStrike">
              <a:solidFill>
                <a:srgbClr val="ffffff"/>
              </a:solidFill>
              <a:latin typeface="Arial"/>
            </a:endParaRPr>
          </a:p>
          <a:p>
            <a:pPr indent="0" algn="r" defTabSz="914400">
              <a:lnSpc>
                <a:spcPct val="100000"/>
              </a:lnSpc>
              <a:spcBef>
                <a:spcPts val="499"/>
              </a:spcBef>
              <a:buNone/>
              <a:tabLst>
                <a:tab algn="l" pos="0"/>
              </a:tabLst>
            </a:pPr>
            <a:endParaRPr b="0" lang="fr-FR" sz="2000" spc="-1" strike="noStrike">
              <a:solidFill>
                <a:srgbClr val="ffffff"/>
              </a:solidFill>
              <a:latin typeface="Arial"/>
            </a:endParaRPr>
          </a:p>
        </p:txBody>
      </p:sp>
      <p:sp>
        <p:nvSpPr>
          <p:cNvPr id="728" name="PlaceHolder 2"/>
          <p:cNvSpPr>
            <a:spLocks noGrp="1"/>
          </p:cNvSpPr>
          <p:nvPr>
            <p:ph type="title"/>
          </p:nvPr>
        </p:nvSpPr>
        <p:spPr>
          <a:xfrm>
            <a:off x="1005840" y="2275920"/>
            <a:ext cx="10513440" cy="1323360"/>
          </a:xfrm>
          <a:prstGeom prst="rect">
            <a:avLst/>
          </a:prstGeom>
          <a:noFill/>
          <a:ln w="0">
            <a:noFill/>
          </a:ln>
        </p:spPr>
        <p:txBody>
          <a:bodyPr lIns="90000" rIns="90000" tIns="45000" bIns="45000" anchor="t">
            <a:noAutofit/>
          </a:bodyPr>
          <a:p>
            <a:pPr indent="0" defTabSz="914400">
              <a:lnSpc>
                <a:spcPct val="90000"/>
              </a:lnSpc>
              <a:buNone/>
              <a:tabLst>
                <a:tab algn="l" pos="0"/>
              </a:tabLst>
            </a:pPr>
            <a:r>
              <a:rPr b="1" lang="fr-FR" sz="4400" spc="-1" strike="noStrike">
                <a:solidFill>
                  <a:srgbClr val="32aeff"/>
                </a:solidFill>
                <a:latin typeface="CA Slalom Extended"/>
                <a:ea typeface="Roboto"/>
              </a:rPr>
              <a:t>Cyber-sécurité par la pratique</a:t>
            </a:r>
            <a:endParaRPr b="0" lang="fr-FR" sz="4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1" name="TextShape 13"/>
          <p:cNvSpPr/>
          <p:nvPr/>
        </p:nvSpPr>
        <p:spPr>
          <a:xfrm>
            <a:off x="432000" y="1468440"/>
            <a:ext cx="10970280" cy="3974760"/>
          </a:xfrm>
          <a:prstGeom prst="rect">
            <a:avLst/>
          </a:prstGeom>
          <a:noFill/>
          <a:ln w="0">
            <a:noFill/>
          </a:ln>
        </p:spPr>
        <p:style>
          <a:lnRef idx="0"/>
          <a:fillRef idx="0"/>
          <a:effectRef idx="0"/>
          <a:fontRef idx="minor"/>
        </p:style>
        <p:txBody>
          <a:bodyPr lIns="0" rIns="0" tIns="0" bIns="0" anchor="t">
            <a:normAutofit/>
          </a:bodyPr>
          <a:p>
            <a:pPr defTabSz="914400">
              <a:lnSpc>
                <a:spcPct val="100000"/>
              </a:lnSpc>
            </a:pPr>
            <a:endParaRPr b="0" lang="fr-FR" sz="2800" spc="-1" strike="noStrike">
              <a:solidFill>
                <a:srgbClr val="000000"/>
              </a:solidFill>
              <a:latin typeface="Arial"/>
            </a:endParaRPr>
          </a:p>
          <a:p>
            <a:pPr defTabSz="914400">
              <a:lnSpc>
                <a:spcPct val="100000"/>
              </a:lnSpc>
            </a:pPr>
            <a:r>
              <a:rPr b="1" lang="fr-FR" sz="2800" spc="-1" strike="noStrike">
                <a:solidFill>
                  <a:srgbClr val="000000"/>
                </a:solidFill>
                <a:latin typeface="Arial"/>
                <a:ea typeface="DejaVu Sans"/>
              </a:rPr>
              <a:t>La sécurité parfaite n’existe pas. </a:t>
            </a:r>
            <a:endParaRPr b="0" lang="fr-FR" sz="2800" spc="-1" strike="noStrike">
              <a:solidFill>
                <a:srgbClr val="000000"/>
              </a:solidFill>
              <a:latin typeface="Arial"/>
            </a:endParaRPr>
          </a:p>
          <a:p>
            <a:pPr defTabSz="914400">
              <a:lnSpc>
                <a:spcPct val="100000"/>
              </a:lnSpc>
            </a:pPr>
            <a:endParaRPr b="0" lang="fr-FR" sz="2800" spc="-1" strike="noStrike">
              <a:solidFill>
                <a:srgbClr val="000000"/>
              </a:solidFill>
              <a:latin typeface="Arial"/>
            </a:endParaRPr>
          </a:p>
          <a:p>
            <a:pPr defTabSz="914400">
              <a:lnSpc>
                <a:spcPct val="100000"/>
              </a:lnSpc>
            </a:pPr>
            <a:endParaRPr b="0" lang="fr-FR" sz="2800" spc="-1" strike="noStrike">
              <a:solidFill>
                <a:srgbClr val="000000"/>
              </a:solidFill>
              <a:latin typeface="Arial"/>
            </a:endParaRPr>
          </a:p>
          <a:p>
            <a:pPr defTabSz="914400">
              <a:lnSpc>
                <a:spcPct val="100000"/>
              </a:lnSpc>
            </a:pPr>
            <a:r>
              <a:rPr b="1" lang="fr-FR" sz="2800" spc="-1" strike="noStrike">
                <a:solidFill>
                  <a:srgbClr val="000000"/>
                </a:solidFill>
                <a:latin typeface="Arial"/>
                <a:ea typeface="DejaVu Sans"/>
              </a:rPr>
              <a:t>C’est une bataille permanente </a:t>
            </a:r>
            <a:endParaRPr b="0" lang="fr-FR" sz="2800" spc="-1" strike="noStrike">
              <a:solidFill>
                <a:srgbClr val="000000"/>
              </a:solidFill>
              <a:latin typeface="Arial"/>
            </a:endParaRPr>
          </a:p>
          <a:p>
            <a:pPr defTabSz="914400">
              <a:lnSpc>
                <a:spcPct val="100000"/>
              </a:lnSpc>
            </a:pPr>
            <a:r>
              <a:rPr b="1" lang="fr-FR" sz="2800" spc="-1" strike="noStrike">
                <a:solidFill>
                  <a:srgbClr val="000000"/>
                </a:solidFill>
                <a:latin typeface="Arial"/>
                <a:ea typeface="DejaVu Sans"/>
              </a:rPr>
              <a:t>entre les attaquants et les défenseurs</a:t>
            </a:r>
            <a:endParaRPr b="0" lang="fr-FR" sz="2800" spc="-1" strike="noStrike">
              <a:solidFill>
                <a:srgbClr val="000000"/>
              </a:solidFill>
              <a:latin typeface="Arial"/>
            </a:endParaRPr>
          </a:p>
        </p:txBody>
      </p:sp>
      <p:sp>
        <p:nvSpPr>
          <p:cNvPr id="752" name="CustomShape 30"/>
          <p:cNvSpPr/>
          <p:nvPr/>
        </p:nvSpPr>
        <p:spPr>
          <a:xfrm>
            <a:off x="339840" y="0"/>
            <a:ext cx="8478360" cy="1021680"/>
          </a:xfrm>
          <a:prstGeom prst="rect">
            <a:avLst/>
          </a:prstGeom>
          <a:noFill/>
          <a:ln w="0">
            <a:noFill/>
          </a:ln>
        </p:spPr>
        <p:style>
          <a:lnRef idx="0"/>
          <a:fillRef idx="0"/>
          <a:effectRef idx="0"/>
          <a:fontRef idx="minor"/>
        </p:style>
        <p:txBody>
          <a:bodyPr lIns="90000" rIns="90000" tIns="91440" bIns="91440" anchor="ctr">
            <a:noAutofit/>
          </a:bodyPr>
          <a:p>
            <a:pPr defTabSz="914400">
              <a:lnSpc>
                <a:spcPct val="100000"/>
              </a:lnSpc>
            </a:pPr>
            <a:r>
              <a:rPr b="1" lang="fr-FR" sz="3200" spc="-1" strike="noStrike">
                <a:solidFill>
                  <a:srgbClr val="ffffff"/>
                </a:solidFill>
                <a:latin typeface="CA Slalom Extended"/>
                <a:ea typeface="Calibri"/>
              </a:rPr>
              <a:t>La sécurité informatique</a:t>
            </a:r>
            <a:endParaRPr b="0" lang="fr-FR" sz="3200" spc="-1" strike="noStrike">
              <a:solidFill>
                <a:srgbClr val="000000"/>
              </a:solidFill>
              <a:latin typeface="Arial"/>
            </a:endParaRPr>
          </a:p>
        </p:txBody>
      </p:sp>
      <p:pic>
        <p:nvPicPr>
          <p:cNvPr id="753" name="Image 343" descr=""/>
          <p:cNvPicPr/>
          <p:nvPr/>
        </p:nvPicPr>
        <p:blipFill>
          <a:blip r:embed="rId1"/>
          <a:stretch/>
        </p:blipFill>
        <p:spPr>
          <a:xfrm>
            <a:off x="7532640" y="1113480"/>
            <a:ext cx="4388400" cy="329040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754" name="TextShape 16"/>
          <p:cNvSpPr/>
          <p:nvPr/>
        </p:nvSpPr>
        <p:spPr>
          <a:xfrm>
            <a:off x="518400" y="1122840"/>
            <a:ext cx="10970280" cy="5136120"/>
          </a:xfrm>
          <a:prstGeom prst="rect">
            <a:avLst/>
          </a:prstGeom>
          <a:noFill/>
          <a:ln w="0">
            <a:noFill/>
          </a:ln>
        </p:spPr>
        <p:style>
          <a:lnRef idx="0"/>
          <a:fillRef idx="0"/>
          <a:effectRef idx="0"/>
          <a:fontRef idx="minor"/>
        </p:style>
        <p:txBody>
          <a:bodyPr lIns="0" rIns="0" tIns="0" bIns="0" anchor="t">
            <a:normAutofit fontScale="96666" lnSpcReduction="10000"/>
          </a:bodyPr>
          <a:p>
            <a:pPr marL="432000" indent="-324000" defTabSz="914400">
              <a:lnSpc>
                <a:spcPct val="100000"/>
              </a:lnSpc>
              <a:buClr>
                <a:srgbClr val="000000"/>
              </a:buClr>
              <a:buSzPct val="45000"/>
              <a:buFont typeface="Wingdings" charset="2"/>
              <a:buChar char=""/>
            </a:pPr>
            <a:r>
              <a:rPr b="0" lang="fr-FR" sz="2800" spc="-1" strike="noStrike">
                <a:solidFill>
                  <a:srgbClr val="000000"/>
                </a:solidFill>
                <a:latin typeface="Arial"/>
                <a:ea typeface="DejaVu Sans"/>
              </a:rPr>
              <a:t>Tourne autour du pare feu </a:t>
            </a:r>
            <a:endParaRPr b="0" lang="fr-FR" sz="2800" spc="-1" strike="noStrike">
              <a:solidFill>
                <a:srgbClr val="000000"/>
              </a:solidFill>
              <a:latin typeface="Arial"/>
            </a:endParaRPr>
          </a:p>
          <a:p>
            <a:pPr lvl="1" marL="864000" indent="-324000" defTabSz="914400">
              <a:lnSpc>
                <a:spcPct val="100000"/>
              </a:lnSpc>
              <a:spcBef>
                <a:spcPts val="1134"/>
              </a:spcBef>
              <a:buClr>
                <a:srgbClr val="000000"/>
              </a:buClr>
              <a:buSzPct val="75000"/>
              <a:buFont typeface="Symbol"/>
              <a:buChar char=""/>
            </a:pPr>
            <a:r>
              <a:rPr b="0" lang="fr-FR" sz="2000" spc="-1" strike="noStrike">
                <a:solidFill>
                  <a:srgbClr val="000000"/>
                </a:solidFill>
                <a:latin typeface="Arial"/>
                <a:ea typeface="DejaVu Sans"/>
              </a:rPr>
              <a:t>Statefull</a:t>
            </a:r>
            <a:endParaRPr b="0" lang="fr-FR" sz="2000" spc="-1" strike="noStrike">
              <a:solidFill>
                <a:srgbClr val="000000"/>
              </a:solidFill>
              <a:latin typeface="Arial"/>
            </a:endParaRPr>
          </a:p>
          <a:p>
            <a:pPr lvl="1" marL="864000" indent="-324000" defTabSz="914400">
              <a:lnSpc>
                <a:spcPct val="100000"/>
              </a:lnSpc>
              <a:spcBef>
                <a:spcPts val="1134"/>
              </a:spcBef>
              <a:buClr>
                <a:srgbClr val="000000"/>
              </a:buClr>
              <a:buSzPct val="75000"/>
              <a:buFont typeface="Symbol"/>
              <a:buChar char=""/>
            </a:pPr>
            <a:r>
              <a:rPr b="0" lang="fr-FR" sz="2000" spc="-1" strike="noStrike">
                <a:solidFill>
                  <a:srgbClr val="000000"/>
                </a:solidFill>
                <a:latin typeface="Arial"/>
                <a:ea typeface="DejaVu Sans"/>
              </a:rPr>
              <a:t>gèrent le niveau 3 et 4</a:t>
            </a:r>
            <a:br>
              <a:rPr sz="1800"/>
            </a:br>
            <a:r>
              <a:rPr b="0" lang="fr-FR" sz="2000" spc="-1" strike="noStrike">
                <a:solidFill>
                  <a:srgbClr val="000000"/>
                </a:solidFill>
                <a:latin typeface="Arial"/>
                <a:ea typeface="DejaVu Sans"/>
              </a:rPr>
              <a:t> </a:t>
            </a:r>
            <a:endParaRPr b="0" lang="fr-FR" sz="2000" spc="-1" strike="noStrike">
              <a:solidFill>
                <a:srgbClr val="000000"/>
              </a:solidFill>
              <a:latin typeface="Arial"/>
            </a:endParaRPr>
          </a:p>
          <a:p>
            <a:pPr marL="432000" indent="-324000" defTabSz="914400">
              <a:lnSpc>
                <a:spcPct val="100000"/>
              </a:lnSpc>
              <a:buClr>
                <a:srgbClr val="000000"/>
              </a:buClr>
              <a:buSzPct val="45000"/>
              <a:buFont typeface="Wingdings" charset="2"/>
              <a:buChar char=""/>
            </a:pPr>
            <a:r>
              <a:rPr b="0" lang="fr-FR" sz="2800" spc="-1" strike="noStrike">
                <a:solidFill>
                  <a:srgbClr val="000000"/>
                </a:solidFill>
                <a:latin typeface="Arial"/>
                <a:ea typeface="DejaVu Sans"/>
              </a:rPr>
              <a:t>Un pare-feu permet :</a:t>
            </a:r>
            <a:endParaRPr b="0" lang="fr-FR" sz="2800" spc="-1" strike="noStrike">
              <a:solidFill>
                <a:srgbClr val="000000"/>
              </a:solidFill>
              <a:latin typeface="Arial"/>
            </a:endParaRPr>
          </a:p>
          <a:p>
            <a:pPr lvl="1" marL="864000" indent="-324000" defTabSz="914400">
              <a:lnSpc>
                <a:spcPct val="100000"/>
              </a:lnSpc>
              <a:spcBef>
                <a:spcPts val="1134"/>
              </a:spcBef>
              <a:buClr>
                <a:srgbClr val="000000"/>
              </a:buClr>
              <a:buSzPct val="75000"/>
              <a:buFont typeface="Symbol"/>
              <a:buChar char=""/>
            </a:pPr>
            <a:r>
              <a:rPr b="0" lang="fr-FR" sz="2000" spc="-1" strike="noStrike">
                <a:solidFill>
                  <a:srgbClr val="000000"/>
                </a:solidFill>
                <a:latin typeface="Arial"/>
                <a:ea typeface="DejaVu Sans"/>
              </a:rPr>
              <a:t>    </a:t>
            </a:r>
            <a:r>
              <a:rPr b="0" lang="fr-FR" sz="2000" spc="-1" strike="noStrike">
                <a:solidFill>
                  <a:srgbClr val="000000"/>
                </a:solidFill>
                <a:latin typeface="Arial"/>
                <a:ea typeface="DejaVu Sans"/>
              </a:rPr>
              <a:t>De dissimuler la topologie du réseau</a:t>
            </a:r>
            <a:endParaRPr b="0" lang="fr-FR" sz="2000" spc="-1" strike="noStrike">
              <a:solidFill>
                <a:srgbClr val="000000"/>
              </a:solidFill>
              <a:latin typeface="Arial"/>
            </a:endParaRPr>
          </a:p>
          <a:p>
            <a:pPr lvl="1" marL="864000" indent="-324000" defTabSz="914400">
              <a:lnSpc>
                <a:spcPct val="100000"/>
              </a:lnSpc>
              <a:spcBef>
                <a:spcPts val="1134"/>
              </a:spcBef>
              <a:buClr>
                <a:srgbClr val="000000"/>
              </a:buClr>
              <a:buSzPct val="75000"/>
              <a:buFont typeface="Symbol"/>
              <a:buChar char=""/>
            </a:pPr>
            <a:r>
              <a:rPr b="0" lang="fr-FR" sz="2000" spc="-1" strike="noStrike">
                <a:solidFill>
                  <a:srgbClr val="000000"/>
                </a:solidFill>
                <a:latin typeface="Arial"/>
                <a:ea typeface="DejaVu Sans"/>
              </a:rPr>
              <a:t>    </a:t>
            </a:r>
            <a:r>
              <a:rPr b="0" lang="fr-FR" sz="2000" spc="-1" strike="noStrike">
                <a:solidFill>
                  <a:srgbClr val="000000"/>
                </a:solidFill>
                <a:latin typeface="Arial"/>
                <a:ea typeface="DejaVu Sans"/>
              </a:rPr>
              <a:t>De différencier le trafic entrant et sortant</a:t>
            </a:r>
            <a:endParaRPr b="0" lang="fr-FR" sz="2000" spc="-1" strike="noStrike">
              <a:solidFill>
                <a:srgbClr val="000000"/>
              </a:solidFill>
              <a:latin typeface="Arial"/>
            </a:endParaRPr>
          </a:p>
          <a:p>
            <a:pPr lvl="1" marL="864000" indent="-324000" defTabSz="914400">
              <a:lnSpc>
                <a:spcPct val="100000"/>
              </a:lnSpc>
              <a:spcBef>
                <a:spcPts val="1134"/>
              </a:spcBef>
              <a:buClr>
                <a:srgbClr val="000000"/>
              </a:buClr>
              <a:buSzPct val="75000"/>
              <a:buFont typeface="Symbol"/>
              <a:buChar char=""/>
            </a:pPr>
            <a:r>
              <a:rPr b="0" lang="fr-FR" sz="2000" spc="-1" strike="noStrike">
                <a:solidFill>
                  <a:srgbClr val="000000"/>
                </a:solidFill>
                <a:latin typeface="Arial"/>
                <a:ea typeface="DejaVu Sans"/>
              </a:rPr>
              <a:t>    </a:t>
            </a:r>
            <a:r>
              <a:rPr b="0" lang="fr-FR" sz="2000" spc="-1" strike="noStrike">
                <a:solidFill>
                  <a:srgbClr val="000000"/>
                </a:solidFill>
                <a:latin typeface="Arial"/>
                <a:ea typeface="DejaVu Sans"/>
              </a:rPr>
              <a:t>De délimiter des zones de confiance: réseau local, DMZ…</a:t>
            </a:r>
            <a:endParaRPr b="0" lang="fr-FR" sz="2000" spc="-1" strike="noStrike">
              <a:solidFill>
                <a:srgbClr val="000000"/>
              </a:solidFill>
              <a:latin typeface="Arial"/>
            </a:endParaRPr>
          </a:p>
          <a:p>
            <a:pPr defTabSz="914400">
              <a:lnSpc>
                <a:spcPct val="100000"/>
              </a:lnSpc>
            </a:pPr>
            <a:endParaRPr b="0" lang="fr-FR" sz="2000" spc="-1" strike="noStrike">
              <a:solidFill>
                <a:srgbClr val="000000"/>
              </a:solidFill>
              <a:latin typeface="Arial"/>
            </a:endParaRPr>
          </a:p>
          <a:p>
            <a:pPr marL="432000" indent="-324000" defTabSz="914400">
              <a:lnSpc>
                <a:spcPct val="100000"/>
              </a:lnSpc>
              <a:buClr>
                <a:srgbClr val="000000"/>
              </a:buClr>
              <a:buSzPct val="45000"/>
              <a:buFont typeface="Wingdings" charset="2"/>
              <a:buChar char=""/>
            </a:pPr>
            <a:r>
              <a:rPr b="0" lang="fr-FR" sz="2800" spc="-1" strike="noStrike">
                <a:solidFill>
                  <a:srgbClr val="000000"/>
                </a:solidFill>
                <a:latin typeface="Arial"/>
                <a:ea typeface="DejaVu Sans"/>
              </a:rPr>
              <a:t>« les règles de sécurité implémentées sur un pare feu </a:t>
            </a:r>
            <a:br>
              <a:rPr sz="1800"/>
            </a:br>
            <a:r>
              <a:rPr b="0" lang="fr-FR" sz="2800" spc="-1" strike="noStrike">
                <a:solidFill>
                  <a:srgbClr val="000000"/>
                </a:solidFill>
                <a:latin typeface="Arial"/>
                <a:ea typeface="DejaVu Sans"/>
              </a:rPr>
              <a:t>doivent être le résultat d’une politique de sécurité, et non pas l’inverse ! </a:t>
            </a:r>
            <a:endParaRPr b="0" lang="fr-FR" sz="2800" spc="-1" strike="noStrike">
              <a:solidFill>
                <a:srgbClr val="000000"/>
              </a:solidFill>
              <a:latin typeface="Arial"/>
            </a:endParaRPr>
          </a:p>
          <a:p>
            <a:pPr defTabSz="914400">
              <a:lnSpc>
                <a:spcPct val="100000"/>
              </a:lnSpc>
            </a:pPr>
            <a:endParaRPr b="0" lang="fr-FR" sz="2800" spc="-1" strike="noStrike">
              <a:solidFill>
                <a:srgbClr val="000000"/>
              </a:solidFill>
              <a:latin typeface="Arial"/>
            </a:endParaRPr>
          </a:p>
          <a:p>
            <a:pPr marL="432000" indent="-324000" defTabSz="914400">
              <a:lnSpc>
                <a:spcPct val="100000"/>
              </a:lnSpc>
              <a:buClr>
                <a:srgbClr val="000000"/>
              </a:buClr>
              <a:buSzPct val="45000"/>
              <a:buFont typeface="Wingdings" charset="2"/>
              <a:buChar char=""/>
            </a:pPr>
            <a:r>
              <a:rPr b="0" lang="fr-FR" sz="2800" spc="-1" strike="noStrike">
                <a:solidFill>
                  <a:srgbClr val="000000"/>
                </a:solidFill>
                <a:latin typeface="Arial"/>
                <a:ea typeface="DejaVu Sans"/>
              </a:rPr>
              <a:t>Audit régulier</a:t>
            </a:r>
            <a:endParaRPr b="0" lang="fr-FR" sz="2800" spc="-1" strike="noStrike">
              <a:solidFill>
                <a:srgbClr val="000000"/>
              </a:solidFill>
              <a:latin typeface="Arial"/>
            </a:endParaRPr>
          </a:p>
        </p:txBody>
      </p:sp>
      <p:sp>
        <p:nvSpPr>
          <p:cNvPr id="755" name="CustomShape 29"/>
          <p:cNvSpPr/>
          <p:nvPr/>
        </p:nvSpPr>
        <p:spPr>
          <a:xfrm>
            <a:off x="339840" y="0"/>
            <a:ext cx="8478360" cy="1021680"/>
          </a:xfrm>
          <a:prstGeom prst="rect">
            <a:avLst/>
          </a:prstGeom>
          <a:noFill/>
          <a:ln w="0">
            <a:noFill/>
          </a:ln>
        </p:spPr>
        <p:style>
          <a:lnRef idx="0"/>
          <a:fillRef idx="0"/>
          <a:effectRef idx="0"/>
          <a:fontRef idx="minor"/>
        </p:style>
        <p:txBody>
          <a:bodyPr lIns="90000" rIns="90000" tIns="91440" bIns="91440" anchor="ctr">
            <a:noAutofit/>
          </a:bodyPr>
          <a:p>
            <a:pPr defTabSz="914400">
              <a:lnSpc>
                <a:spcPct val="100000"/>
              </a:lnSpc>
            </a:pPr>
            <a:r>
              <a:rPr b="1" lang="fr-FR" sz="2800" spc="-1" strike="noStrike">
                <a:solidFill>
                  <a:srgbClr val="ffffff"/>
                </a:solidFill>
                <a:latin typeface="CA Slalom Extended"/>
                <a:ea typeface="Calibri"/>
              </a:rPr>
              <a:t>La sécurité périmétrique</a:t>
            </a:r>
            <a:endParaRPr b="0" lang="fr-FR" sz="2800" spc="-1" strike="noStrike">
              <a:solidFill>
                <a:srgbClr val="000000"/>
              </a:solidFill>
              <a:latin typeface="Arial"/>
            </a:endParaRPr>
          </a:p>
        </p:txBody>
      </p:sp>
      <p:pic>
        <p:nvPicPr>
          <p:cNvPr id="756" name="Image 346" descr=""/>
          <p:cNvPicPr/>
          <p:nvPr/>
        </p:nvPicPr>
        <p:blipFill>
          <a:blip r:embed="rId1"/>
          <a:stretch/>
        </p:blipFill>
        <p:spPr>
          <a:xfrm>
            <a:off x="8553600" y="1269360"/>
            <a:ext cx="3266280" cy="244332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757" name="TextShape 17"/>
          <p:cNvSpPr/>
          <p:nvPr/>
        </p:nvSpPr>
        <p:spPr>
          <a:xfrm>
            <a:off x="540000" y="1266840"/>
            <a:ext cx="10970640" cy="5211360"/>
          </a:xfrm>
          <a:prstGeom prst="rect">
            <a:avLst/>
          </a:prstGeom>
          <a:noFill/>
          <a:ln w="0">
            <a:noFill/>
          </a:ln>
        </p:spPr>
        <p:style>
          <a:lnRef idx="0"/>
          <a:fillRef idx="0"/>
          <a:effectRef idx="0"/>
          <a:fontRef idx="minor"/>
        </p:style>
        <p:txBody>
          <a:bodyPr lIns="0" rIns="0" tIns="0" bIns="0" anchor="t">
            <a:normAutofit/>
          </a:bodyPr>
          <a:p>
            <a:pPr defTabSz="914400">
              <a:lnSpc>
                <a:spcPct val="100000"/>
              </a:lnSpc>
            </a:pPr>
            <a:r>
              <a:rPr b="0" lang="fr-FR" sz="2200" spc="-1" strike="noStrike">
                <a:solidFill>
                  <a:srgbClr val="000000"/>
                </a:solidFill>
                <a:latin typeface="Arial"/>
                <a:ea typeface="DejaVu Sans"/>
              </a:rPr>
              <a:t>Filtrer les paquets jusqu’au niveau 7.</a:t>
            </a:r>
            <a:endParaRPr b="0" lang="fr-FR" sz="2200" spc="-1" strike="noStrike">
              <a:solidFill>
                <a:srgbClr val="000000"/>
              </a:solidFill>
              <a:latin typeface="Arial"/>
            </a:endParaRPr>
          </a:p>
          <a:p>
            <a:pPr defTabSz="914400">
              <a:lnSpc>
                <a:spcPct val="100000"/>
              </a:lnSpc>
            </a:pPr>
            <a:r>
              <a:rPr b="0" lang="fr-FR" sz="2200" spc="-1" strike="noStrike">
                <a:solidFill>
                  <a:srgbClr val="000000"/>
                </a:solidFill>
                <a:latin typeface="Arial"/>
                <a:ea typeface="DejaVu Sans"/>
              </a:rPr>
              <a:t> </a:t>
            </a:r>
            <a:endParaRPr b="0" lang="fr-FR" sz="2200" spc="-1" strike="noStrike">
              <a:solidFill>
                <a:srgbClr val="000000"/>
              </a:solidFill>
              <a:latin typeface="Arial"/>
            </a:endParaRPr>
          </a:p>
          <a:p>
            <a:pPr defTabSz="914400">
              <a:lnSpc>
                <a:spcPct val="100000"/>
              </a:lnSpc>
            </a:pPr>
            <a:r>
              <a:rPr b="0" lang="fr-FR" sz="2200" spc="-1" strike="noStrike">
                <a:solidFill>
                  <a:srgbClr val="000000"/>
                </a:solidFill>
                <a:latin typeface="Arial"/>
                <a:ea typeface="DejaVu Sans"/>
              </a:rPr>
              <a:t>Analyse de l’ensemble du trafic</a:t>
            </a:r>
            <a:br>
              <a:rPr sz="1800"/>
            </a:br>
            <a:r>
              <a:rPr b="0" lang="fr-FR" sz="2200" spc="-1" strike="noStrike">
                <a:solidFill>
                  <a:srgbClr val="000000"/>
                </a:solidFill>
                <a:latin typeface="Arial"/>
                <a:ea typeface="DejaVu Sans"/>
              </a:rPr>
              <a:t> « à la volée »</a:t>
            </a:r>
            <a:endParaRPr b="0" lang="fr-FR" sz="2200" spc="-1" strike="noStrike">
              <a:solidFill>
                <a:srgbClr val="000000"/>
              </a:solidFill>
              <a:latin typeface="Arial"/>
            </a:endParaRPr>
          </a:p>
          <a:p>
            <a:pPr defTabSz="914400">
              <a:lnSpc>
                <a:spcPct val="100000"/>
              </a:lnSpc>
            </a:pPr>
            <a:endParaRPr b="0" lang="fr-FR" sz="2200" spc="-1" strike="noStrike">
              <a:solidFill>
                <a:srgbClr val="000000"/>
              </a:solidFill>
              <a:latin typeface="Arial"/>
            </a:endParaRPr>
          </a:p>
          <a:p>
            <a:pPr defTabSz="914400">
              <a:lnSpc>
                <a:spcPct val="100000"/>
              </a:lnSpc>
            </a:pPr>
            <a:endParaRPr b="0" lang="fr-FR" sz="2200" spc="-1" strike="noStrike">
              <a:solidFill>
                <a:srgbClr val="000000"/>
              </a:solidFill>
              <a:latin typeface="Arial"/>
            </a:endParaRPr>
          </a:p>
          <a:p>
            <a:pPr defTabSz="914400">
              <a:lnSpc>
                <a:spcPct val="100000"/>
              </a:lnSpc>
            </a:pPr>
            <a:endParaRPr b="0" lang="fr-FR" sz="2200" spc="-1" strike="noStrike">
              <a:solidFill>
                <a:srgbClr val="000000"/>
              </a:solidFill>
              <a:latin typeface="Arial"/>
            </a:endParaRPr>
          </a:p>
          <a:p>
            <a:pPr defTabSz="914400">
              <a:lnSpc>
                <a:spcPct val="100000"/>
              </a:lnSpc>
            </a:pPr>
            <a:endParaRPr b="0" lang="fr-FR" sz="2200" spc="-1" strike="noStrike">
              <a:solidFill>
                <a:srgbClr val="000000"/>
              </a:solidFill>
              <a:latin typeface="Arial"/>
            </a:endParaRPr>
          </a:p>
          <a:p>
            <a:pPr marL="432000" indent="-324000" defTabSz="914400">
              <a:lnSpc>
                <a:spcPct val="100000"/>
              </a:lnSpc>
              <a:buClr>
                <a:srgbClr val="000000"/>
              </a:buClr>
              <a:buSzPct val="45000"/>
              <a:buFont typeface="Wingdings" charset="2"/>
              <a:buChar char=""/>
            </a:pPr>
            <a:r>
              <a:rPr b="0" lang="fr-FR" sz="2200" spc="-1" strike="noStrike">
                <a:solidFill>
                  <a:srgbClr val="000000"/>
                </a:solidFill>
                <a:latin typeface="Arial"/>
                <a:ea typeface="DejaVu Sans"/>
              </a:rPr>
              <a:t>    </a:t>
            </a:r>
            <a:r>
              <a:rPr b="0" lang="fr-FR" sz="2200" spc="-1" strike="noStrike">
                <a:solidFill>
                  <a:srgbClr val="000000"/>
                </a:solidFill>
                <a:latin typeface="Arial"/>
                <a:ea typeface="DejaVu Sans"/>
              </a:rPr>
              <a:t>Filtrage au niveau IP et transport</a:t>
            </a:r>
            <a:endParaRPr b="0" lang="fr-FR" sz="2200" spc="-1" strike="noStrike">
              <a:solidFill>
                <a:srgbClr val="000000"/>
              </a:solidFill>
              <a:latin typeface="Arial"/>
            </a:endParaRPr>
          </a:p>
          <a:p>
            <a:pPr marL="432000" indent="-324000" defTabSz="914400">
              <a:lnSpc>
                <a:spcPct val="100000"/>
              </a:lnSpc>
              <a:buClr>
                <a:srgbClr val="000000"/>
              </a:buClr>
              <a:buSzPct val="45000"/>
              <a:buFont typeface="Wingdings" charset="2"/>
              <a:buChar char=""/>
            </a:pPr>
            <a:r>
              <a:rPr b="0" lang="fr-FR" sz="2200" spc="-1" strike="noStrike">
                <a:solidFill>
                  <a:srgbClr val="000000"/>
                </a:solidFill>
                <a:latin typeface="Arial"/>
                <a:ea typeface="DejaVu Sans"/>
              </a:rPr>
              <a:t>    </a:t>
            </a:r>
            <a:r>
              <a:rPr b="0" lang="fr-FR" sz="2200" spc="-1" strike="noStrike">
                <a:solidFill>
                  <a:srgbClr val="000000"/>
                </a:solidFill>
                <a:latin typeface="Arial"/>
                <a:ea typeface="DejaVu Sans"/>
              </a:rPr>
              <a:t>Filtrage applicatif avec analyse du trafic HTTP, FTP, VoIP, P2P…</a:t>
            </a:r>
            <a:endParaRPr b="0" lang="fr-FR" sz="2200" spc="-1" strike="noStrike">
              <a:solidFill>
                <a:srgbClr val="000000"/>
              </a:solidFill>
              <a:latin typeface="Arial"/>
            </a:endParaRPr>
          </a:p>
          <a:p>
            <a:pPr marL="432000" indent="-324000" defTabSz="914400">
              <a:lnSpc>
                <a:spcPct val="100000"/>
              </a:lnSpc>
              <a:buClr>
                <a:srgbClr val="000000"/>
              </a:buClr>
              <a:buSzPct val="45000"/>
              <a:buFont typeface="Wingdings" charset="2"/>
              <a:buChar char=""/>
            </a:pPr>
            <a:r>
              <a:rPr b="0" lang="fr-FR" sz="2200" spc="-1" strike="noStrike">
                <a:solidFill>
                  <a:srgbClr val="000000"/>
                </a:solidFill>
                <a:latin typeface="Arial"/>
                <a:ea typeface="DejaVu Sans"/>
              </a:rPr>
              <a:t>    </a:t>
            </a:r>
            <a:r>
              <a:rPr b="0" lang="fr-FR" sz="2200" spc="-1" strike="noStrike">
                <a:solidFill>
                  <a:srgbClr val="000000"/>
                </a:solidFill>
                <a:latin typeface="Arial"/>
                <a:ea typeface="DejaVu Sans"/>
              </a:rPr>
              <a:t>IPS (Intrusion Prevention system) </a:t>
            </a:r>
            <a:endParaRPr b="0" lang="fr-FR" sz="2200" spc="-1" strike="noStrike">
              <a:solidFill>
                <a:srgbClr val="000000"/>
              </a:solidFill>
              <a:latin typeface="Arial"/>
            </a:endParaRPr>
          </a:p>
          <a:p>
            <a:pPr marL="432000" indent="-324000" defTabSz="914400">
              <a:lnSpc>
                <a:spcPct val="100000"/>
              </a:lnSpc>
              <a:buClr>
                <a:srgbClr val="000000"/>
              </a:buClr>
              <a:buSzPct val="45000"/>
              <a:buFont typeface="Wingdings" charset="2"/>
              <a:buChar char=""/>
            </a:pPr>
            <a:r>
              <a:rPr b="0" lang="fr-FR" sz="2200" spc="-1" strike="noStrike">
                <a:solidFill>
                  <a:srgbClr val="000000"/>
                </a:solidFill>
                <a:latin typeface="Arial"/>
                <a:ea typeface="DejaVu Sans"/>
              </a:rPr>
              <a:t>    </a:t>
            </a:r>
            <a:r>
              <a:rPr b="0" lang="fr-FR" sz="2200" spc="-1" strike="noStrike">
                <a:solidFill>
                  <a:srgbClr val="000000"/>
                </a:solidFill>
                <a:latin typeface="Arial"/>
                <a:ea typeface="DejaVu Sans"/>
              </a:rPr>
              <a:t>Antivirus et Antispam</a:t>
            </a:r>
            <a:endParaRPr b="0" lang="fr-FR" sz="2200" spc="-1" strike="noStrike">
              <a:solidFill>
                <a:srgbClr val="000000"/>
              </a:solidFill>
              <a:latin typeface="Arial"/>
            </a:endParaRPr>
          </a:p>
          <a:p>
            <a:pPr marL="432000" indent="-324000" defTabSz="914400">
              <a:lnSpc>
                <a:spcPct val="100000"/>
              </a:lnSpc>
              <a:buClr>
                <a:srgbClr val="000000"/>
              </a:buClr>
              <a:buSzPct val="45000"/>
              <a:buFont typeface="Wingdings" charset="2"/>
              <a:buChar char=""/>
            </a:pPr>
            <a:r>
              <a:rPr b="0" lang="fr-FR" sz="2200" spc="-1" strike="noStrike">
                <a:solidFill>
                  <a:srgbClr val="000000"/>
                </a:solidFill>
                <a:latin typeface="Arial"/>
                <a:ea typeface="DejaVu Sans"/>
              </a:rPr>
              <a:t>    </a:t>
            </a:r>
            <a:r>
              <a:rPr b="0" lang="fr-FR" sz="2200" spc="-1" strike="noStrike">
                <a:solidFill>
                  <a:srgbClr val="000000"/>
                </a:solidFill>
                <a:latin typeface="Arial"/>
                <a:ea typeface="DejaVu Sans"/>
              </a:rPr>
              <a:t>Filtrage des URLs</a:t>
            </a:r>
            <a:endParaRPr b="0" lang="fr-FR" sz="2200" spc="-1" strike="noStrike">
              <a:solidFill>
                <a:srgbClr val="000000"/>
              </a:solidFill>
              <a:latin typeface="Arial"/>
            </a:endParaRPr>
          </a:p>
        </p:txBody>
      </p:sp>
      <p:sp>
        <p:nvSpPr>
          <p:cNvPr id="758" name="CustomShape 32"/>
          <p:cNvSpPr/>
          <p:nvPr/>
        </p:nvSpPr>
        <p:spPr>
          <a:xfrm>
            <a:off x="339840" y="56520"/>
            <a:ext cx="8478360" cy="1021680"/>
          </a:xfrm>
          <a:prstGeom prst="rect">
            <a:avLst/>
          </a:prstGeom>
          <a:noFill/>
          <a:ln w="0">
            <a:noFill/>
          </a:ln>
        </p:spPr>
        <p:style>
          <a:lnRef idx="0"/>
          <a:fillRef idx="0"/>
          <a:effectRef idx="0"/>
          <a:fontRef idx="minor"/>
        </p:style>
        <p:txBody>
          <a:bodyPr lIns="90000" rIns="90000" tIns="91440" bIns="91440" anchor="ctr">
            <a:noAutofit/>
          </a:bodyPr>
          <a:p>
            <a:pPr defTabSz="914400">
              <a:lnSpc>
                <a:spcPct val="100000"/>
              </a:lnSpc>
            </a:pPr>
            <a:r>
              <a:rPr b="1" lang="fr-FR" sz="2800" spc="-1" strike="noStrike">
                <a:solidFill>
                  <a:srgbClr val="ffffff"/>
                </a:solidFill>
                <a:latin typeface="CA Slalom Extended"/>
                <a:ea typeface="Calibri"/>
              </a:rPr>
              <a:t>Unified Threat Management</a:t>
            </a:r>
            <a:endParaRPr b="0" lang="fr-FR" sz="2800" spc="-1" strike="noStrike">
              <a:solidFill>
                <a:srgbClr val="000000"/>
              </a:solidFill>
              <a:latin typeface="Arial"/>
            </a:endParaRPr>
          </a:p>
        </p:txBody>
      </p:sp>
      <p:pic>
        <p:nvPicPr>
          <p:cNvPr id="759" name="Image 349" descr=""/>
          <p:cNvPicPr/>
          <p:nvPr/>
        </p:nvPicPr>
        <p:blipFill>
          <a:blip r:embed="rId1"/>
          <a:stretch/>
        </p:blipFill>
        <p:spPr>
          <a:xfrm>
            <a:off x="6429960" y="1092960"/>
            <a:ext cx="5602320" cy="253368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760" name="TextShape 18"/>
          <p:cNvSpPr/>
          <p:nvPr/>
        </p:nvSpPr>
        <p:spPr>
          <a:xfrm>
            <a:off x="609480" y="1468440"/>
            <a:ext cx="10970280" cy="5181840"/>
          </a:xfrm>
          <a:prstGeom prst="rect">
            <a:avLst/>
          </a:prstGeom>
          <a:noFill/>
          <a:ln w="0">
            <a:noFill/>
          </a:ln>
        </p:spPr>
        <p:style>
          <a:lnRef idx="0"/>
          <a:fillRef idx="0"/>
          <a:effectRef idx="0"/>
          <a:fontRef idx="minor"/>
        </p:style>
        <p:txBody>
          <a:bodyPr lIns="0" rIns="0" tIns="0" bIns="0" anchor="t">
            <a:normAutofit/>
          </a:bodyPr>
          <a:p>
            <a:pPr marL="432000" indent="-324000" defTabSz="914400">
              <a:lnSpc>
                <a:spcPct val="100000"/>
              </a:lnSpc>
              <a:spcBef>
                <a:spcPts val="1417"/>
              </a:spcBef>
              <a:buClr>
                <a:srgbClr val="000000"/>
              </a:buClr>
              <a:buSzPct val="45000"/>
              <a:buFont typeface="Wingdings" charset="2"/>
              <a:buChar char=""/>
            </a:pPr>
            <a:r>
              <a:rPr b="0" lang="fr-FR" sz="2800" spc="-1" strike="noStrike">
                <a:solidFill>
                  <a:srgbClr val="000000"/>
                </a:solidFill>
                <a:latin typeface="Arial"/>
                <a:ea typeface="DejaVu Sans"/>
              </a:rPr>
              <a:t>La défense en profondeur est un concept emprunté aux militaires</a:t>
            </a:r>
            <a:endParaRPr b="0" lang="fr-FR" sz="2800" spc="-1" strike="noStrike">
              <a:solidFill>
                <a:srgbClr val="000000"/>
              </a:solidFill>
              <a:latin typeface="Arial"/>
            </a:endParaRPr>
          </a:p>
          <a:p>
            <a:pPr defTabSz="914400">
              <a:lnSpc>
                <a:spcPct val="100000"/>
              </a:lnSpc>
              <a:spcBef>
                <a:spcPts val="1417"/>
              </a:spcBef>
            </a:pPr>
            <a:endParaRPr b="0" lang="fr-FR" sz="2800" spc="-1" strike="noStrike">
              <a:solidFill>
                <a:srgbClr val="000000"/>
              </a:solidFill>
              <a:latin typeface="Arial"/>
            </a:endParaRPr>
          </a:p>
          <a:p>
            <a:pPr lvl="1" marL="864000" indent="-324000" defTabSz="914400">
              <a:lnSpc>
                <a:spcPct val="100000"/>
              </a:lnSpc>
              <a:spcBef>
                <a:spcPts val="1134"/>
              </a:spcBef>
              <a:buClr>
                <a:srgbClr val="000000"/>
              </a:buClr>
              <a:buSzPct val="75000"/>
              <a:buFont typeface="Symbol"/>
              <a:buChar char=""/>
            </a:pPr>
            <a:r>
              <a:rPr b="0" lang="fr-FR" sz="2000" spc="-1" strike="noStrike">
                <a:solidFill>
                  <a:srgbClr val="000000"/>
                </a:solidFill>
                <a:latin typeface="Arial"/>
                <a:ea typeface="DejaVu Sans"/>
              </a:rPr>
              <a:t>cumule plusieurs lignes de défense indépendantes </a:t>
            </a:r>
            <a:endParaRPr b="0" lang="fr-FR" sz="2000" spc="-1" strike="noStrike">
              <a:solidFill>
                <a:srgbClr val="000000"/>
              </a:solidFill>
              <a:latin typeface="Arial"/>
            </a:endParaRPr>
          </a:p>
          <a:p>
            <a:pPr lvl="1" marL="864000" indent="-324000" defTabSz="914400">
              <a:lnSpc>
                <a:spcPct val="100000"/>
              </a:lnSpc>
              <a:spcBef>
                <a:spcPts val="1134"/>
              </a:spcBef>
              <a:buClr>
                <a:srgbClr val="000000"/>
              </a:buClr>
              <a:buSzPct val="75000"/>
              <a:buFont typeface="Symbol"/>
              <a:buChar char=""/>
            </a:pPr>
            <a:r>
              <a:rPr b="0" lang="fr-FR" sz="2000" spc="-1" strike="noStrike">
                <a:solidFill>
                  <a:srgbClr val="000000"/>
                </a:solidFill>
                <a:latin typeface="Arial"/>
                <a:ea typeface="DejaVu Sans"/>
              </a:rPr>
              <a:t>impacte tous les niveaux : réseau, système et applicatif</a:t>
            </a:r>
            <a:endParaRPr b="0" lang="fr-FR" sz="2000" spc="-1" strike="noStrike">
              <a:solidFill>
                <a:srgbClr val="000000"/>
              </a:solidFill>
              <a:latin typeface="Arial"/>
            </a:endParaRPr>
          </a:p>
          <a:p>
            <a:pPr lvl="1" marL="864000" indent="-324000" defTabSz="914400">
              <a:lnSpc>
                <a:spcPct val="100000"/>
              </a:lnSpc>
              <a:spcBef>
                <a:spcPts val="1134"/>
              </a:spcBef>
              <a:buClr>
                <a:srgbClr val="000000"/>
              </a:buClr>
              <a:buSzPct val="75000"/>
              <a:buFont typeface="Symbol"/>
              <a:buChar char=""/>
            </a:pPr>
            <a:r>
              <a:rPr b="0" lang="fr-FR" sz="2000" spc="-1" strike="noStrike">
                <a:solidFill>
                  <a:srgbClr val="000000"/>
                </a:solidFill>
                <a:latin typeface="Arial"/>
                <a:ea typeface="DejaVu Sans"/>
              </a:rPr>
              <a:t>définit des périmètres de sécurité (DMZ)</a:t>
            </a:r>
            <a:endParaRPr b="0" lang="fr-FR" sz="2000" spc="-1" strike="noStrike">
              <a:solidFill>
                <a:srgbClr val="000000"/>
              </a:solidFill>
              <a:latin typeface="Arial"/>
            </a:endParaRPr>
          </a:p>
          <a:p>
            <a:pPr lvl="1" marL="864000" indent="-324000" defTabSz="914400">
              <a:lnSpc>
                <a:spcPct val="100000"/>
              </a:lnSpc>
              <a:spcBef>
                <a:spcPts val="1134"/>
              </a:spcBef>
              <a:buClr>
                <a:srgbClr val="000000"/>
              </a:buClr>
              <a:buSzPct val="75000"/>
              <a:buFont typeface="Symbol"/>
              <a:buChar char=""/>
            </a:pPr>
            <a:r>
              <a:rPr b="0" lang="fr-FR" sz="2000" spc="-1" strike="noStrike">
                <a:solidFill>
                  <a:srgbClr val="000000"/>
                </a:solidFill>
                <a:latin typeface="Arial"/>
                <a:ea typeface="DejaVu Sans"/>
              </a:rPr>
              <a:t>plans de secours et de reprise d’activité en cas de sinistre pour chaque équipement.</a:t>
            </a:r>
            <a:endParaRPr b="0" lang="fr-FR" sz="2000" spc="-1" strike="noStrike">
              <a:solidFill>
                <a:srgbClr val="000000"/>
              </a:solidFill>
              <a:latin typeface="Arial"/>
            </a:endParaRPr>
          </a:p>
        </p:txBody>
      </p:sp>
      <p:sp>
        <p:nvSpPr>
          <p:cNvPr id="761" name="CustomShape 31"/>
          <p:cNvSpPr/>
          <p:nvPr/>
        </p:nvSpPr>
        <p:spPr>
          <a:xfrm>
            <a:off x="180000" y="0"/>
            <a:ext cx="8478360" cy="1021680"/>
          </a:xfrm>
          <a:prstGeom prst="rect">
            <a:avLst/>
          </a:prstGeom>
          <a:noFill/>
          <a:ln w="0">
            <a:noFill/>
          </a:ln>
        </p:spPr>
        <p:style>
          <a:lnRef idx="0"/>
          <a:fillRef idx="0"/>
          <a:effectRef idx="0"/>
          <a:fontRef idx="minor"/>
        </p:style>
        <p:txBody>
          <a:bodyPr lIns="90000" rIns="90000" tIns="91440" bIns="91440" anchor="ctr">
            <a:noAutofit/>
          </a:bodyPr>
          <a:p>
            <a:pPr defTabSz="914400">
              <a:lnSpc>
                <a:spcPct val="100000"/>
              </a:lnSpc>
            </a:pPr>
            <a:r>
              <a:rPr b="1" lang="fr-FR" sz="2800" spc="-1" strike="noStrike">
                <a:solidFill>
                  <a:srgbClr val="ffffff"/>
                </a:solidFill>
                <a:latin typeface="CA Slalom Extended"/>
                <a:ea typeface="Calibri"/>
              </a:rPr>
              <a:t>La défense en profondeur</a:t>
            </a:r>
            <a:endParaRPr b="0" lang="fr-FR" sz="2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2" name="CustomShape 40"/>
          <p:cNvSpPr/>
          <p:nvPr/>
        </p:nvSpPr>
        <p:spPr>
          <a:xfrm>
            <a:off x="2880000" y="0"/>
            <a:ext cx="7915680" cy="4255920"/>
          </a:xfrm>
          <a:prstGeom prst="rect">
            <a:avLst/>
          </a:prstGeom>
          <a:noFill/>
          <a:ln w="25560">
            <a:noFill/>
          </a:ln>
        </p:spPr>
        <p:style>
          <a:lnRef idx="0"/>
          <a:fillRef idx="0"/>
          <a:effectRef idx="0"/>
          <a:fontRef idx="minor"/>
        </p:style>
        <p:txBody>
          <a:bodyPr lIns="90000" rIns="90000" tIns="45000" bIns="45000" anchor="ctr">
            <a:normAutofit/>
          </a:bodyPr>
          <a:p>
            <a:pPr defTabSz="914400">
              <a:lnSpc>
                <a:spcPct val="100000"/>
              </a:lnSpc>
            </a:pPr>
            <a:r>
              <a:rPr b="0" lang="fr-FR" sz="3200" spc="-1" strike="noStrike" cap="small">
                <a:solidFill>
                  <a:srgbClr val="ffffff"/>
                </a:solidFill>
                <a:latin typeface="Diavlo Bold"/>
                <a:ea typeface="Roboto Bk"/>
              </a:rPr>
              <a:t>Merci de votre Attention</a:t>
            </a:r>
            <a:endParaRPr b="0" lang="fr-FR" sz="3200" spc="-1" strike="noStrike">
              <a:solidFill>
                <a:srgbClr val="ffffff"/>
              </a:solidFill>
              <a:latin typeface="Arial"/>
            </a:endParaRPr>
          </a:p>
        </p:txBody>
      </p:sp>
    </p:spTree>
  </p:cSld>
  <mc:AlternateContent>
    <mc:Choice Requires="p14">
      <p:transition spd="slow" p14:dur="3000">
        <p:wipe dir="d"/>
      </p:transition>
    </mc:Choice>
    <mc:Fallback>
      <p:transition spd="slow">
        <p:wipe dir="d"/>
      </p:transition>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9" name="PlaceHolder 1"/>
          <p:cNvSpPr>
            <a:spLocks noGrp="1"/>
          </p:cNvSpPr>
          <p:nvPr>
            <p:ph/>
          </p:nvPr>
        </p:nvSpPr>
        <p:spPr>
          <a:xfrm>
            <a:off x="4837680" y="1825560"/>
            <a:ext cx="6676560" cy="1233720"/>
          </a:xfrm>
          <a:prstGeom prst="rect">
            <a:avLst/>
          </a:prstGeom>
          <a:noFill/>
          <a:ln w="0">
            <a:noFill/>
          </a:ln>
        </p:spPr>
        <p:txBody>
          <a:bodyPr lIns="90000" rIns="90000" tIns="45000" bIns="45000" anchor="t">
            <a:noAutofit/>
          </a:bodyPr>
          <a:p>
            <a:pPr marL="432000" indent="-324000" defTabSz="914400">
              <a:lnSpc>
                <a:spcPct val="90000"/>
              </a:lnSpc>
              <a:spcBef>
                <a:spcPts val="1417"/>
              </a:spcBef>
              <a:buClr>
                <a:srgbClr val="ffffff"/>
              </a:buClr>
              <a:buSzPct val="45000"/>
              <a:buFont typeface="Wingdings" charset="2"/>
              <a:buChar char=""/>
            </a:pPr>
            <a:r>
              <a:rPr b="0" lang="fr-FR" sz="2800" spc="-1" strike="noStrike">
                <a:solidFill>
                  <a:srgbClr val="eeeeee"/>
                </a:solidFill>
                <a:latin typeface="Calibri"/>
                <a:ea typeface="DejaVu Sans"/>
              </a:rPr>
              <a:t>Au travers de 2 attaques, démystifier la pratique de la cyber-Sécurité.</a:t>
            </a:r>
            <a:endParaRPr b="0" lang="fr-FR" sz="2800" spc="-1" strike="noStrike">
              <a:solidFill>
                <a:srgbClr val="ffffff"/>
              </a:solidFill>
              <a:latin typeface="Arial"/>
            </a:endParaRPr>
          </a:p>
        </p:txBody>
      </p:sp>
      <p:sp>
        <p:nvSpPr>
          <p:cNvPr id="730" name="PlaceHolder 2"/>
          <p:cNvSpPr>
            <a:spLocks noGrp="1"/>
          </p:cNvSpPr>
          <p:nvPr>
            <p:ph type="title"/>
          </p:nvPr>
        </p:nvSpPr>
        <p:spPr>
          <a:xfrm>
            <a:off x="4140000" y="365040"/>
            <a:ext cx="7374240" cy="894240"/>
          </a:xfrm>
          <a:prstGeom prst="rect">
            <a:avLst/>
          </a:prstGeom>
          <a:noFill/>
          <a:ln w="0">
            <a:noFill/>
          </a:ln>
        </p:spPr>
        <p:txBody>
          <a:bodyPr lIns="90000" rIns="90000" tIns="45000" bIns="45000" anchor="t">
            <a:noAutofit/>
          </a:bodyPr>
          <a:p>
            <a:pPr indent="0" defTabSz="914400">
              <a:lnSpc>
                <a:spcPct val="90000"/>
              </a:lnSpc>
              <a:buNone/>
              <a:tabLst>
                <a:tab algn="l" pos="0"/>
              </a:tabLst>
            </a:pPr>
            <a:r>
              <a:rPr b="1" lang="fr-FR" sz="4000" spc="-1" strike="noStrike">
                <a:solidFill>
                  <a:srgbClr val="32aeff"/>
                </a:solidFill>
                <a:latin typeface="CA Slalom Extended"/>
                <a:ea typeface="Roboto"/>
              </a:rPr>
              <a:t>Présentation de l’activité</a:t>
            </a:r>
            <a:endParaRPr b="0" lang="fr-FR" sz="4000" spc="-1" strike="noStrike">
              <a:solidFill>
                <a:srgbClr val="ffffff"/>
              </a:solidFill>
              <a:latin typeface="Arial"/>
            </a:endParaRPr>
          </a:p>
        </p:txBody>
      </p:sp>
      <p:sp>
        <p:nvSpPr>
          <p:cNvPr id="731" name=""/>
          <p:cNvSpPr/>
          <p:nvPr/>
        </p:nvSpPr>
        <p:spPr>
          <a:xfrm>
            <a:off x="4860000" y="3600000"/>
            <a:ext cx="6748920" cy="1083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3200" spc="-1" strike="noStrike">
                <a:solidFill>
                  <a:srgbClr val="eeece1"/>
                </a:solidFill>
                <a:latin typeface="Calibri"/>
                <a:ea typeface="DejaVu Sans"/>
              </a:rPr>
              <a:t>Mais avant tout les règles</a:t>
            </a:r>
            <a:endParaRPr b="0" lang="fr-FR" sz="32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2" name="CustomShape 6"/>
          <p:cNvSpPr/>
          <p:nvPr/>
        </p:nvSpPr>
        <p:spPr>
          <a:xfrm>
            <a:off x="255600" y="329760"/>
            <a:ext cx="8564400" cy="487080"/>
          </a:xfrm>
          <a:prstGeom prst="rect">
            <a:avLst/>
          </a:prstGeom>
          <a:noFill/>
          <a:ln w="25560">
            <a:noFill/>
          </a:ln>
        </p:spPr>
        <p:style>
          <a:lnRef idx="0"/>
          <a:fillRef idx="0"/>
          <a:effectRef idx="0"/>
          <a:fontRef idx="minor"/>
        </p:style>
        <p:txBody>
          <a:bodyPr lIns="0" rIns="0" tIns="0" bIns="0" anchor="ctr">
            <a:spAutoFit/>
          </a:bodyPr>
          <a:p>
            <a:pPr defTabSz="914400">
              <a:lnSpc>
                <a:spcPct val="100000"/>
              </a:lnSpc>
            </a:pPr>
            <a:r>
              <a:rPr b="1" lang="fr-FR" sz="3200" spc="-1" strike="noStrike">
                <a:solidFill>
                  <a:srgbClr val="ffffff"/>
                </a:solidFill>
                <a:latin typeface="CA Slalom Extended"/>
                <a:ea typeface="Calibri"/>
              </a:rPr>
              <a:t>Les règles</a:t>
            </a:r>
            <a:endParaRPr b="0" lang="fr-FR" sz="3200" spc="-1" strike="noStrike">
              <a:solidFill>
                <a:srgbClr val="000000"/>
              </a:solidFill>
              <a:latin typeface="Arial"/>
            </a:endParaRPr>
          </a:p>
        </p:txBody>
      </p:sp>
      <p:sp>
        <p:nvSpPr>
          <p:cNvPr id="733" name="CustomShape 5"/>
          <p:cNvSpPr/>
          <p:nvPr/>
        </p:nvSpPr>
        <p:spPr>
          <a:xfrm>
            <a:off x="2031120" y="1002960"/>
            <a:ext cx="9636120" cy="759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4400" spc="-1" strike="noStrike">
                <a:solidFill>
                  <a:srgbClr val="666666"/>
                </a:solidFill>
                <a:latin typeface="Arial"/>
                <a:ea typeface="DejaVu Sans"/>
              </a:rPr>
              <a:t>Jouer les Hackers</a:t>
            </a:r>
            <a:endParaRPr b="0" lang="fr-FR" sz="4400" spc="-1" strike="noStrike">
              <a:solidFill>
                <a:srgbClr val="000000"/>
              </a:solidFill>
              <a:latin typeface="Arial"/>
            </a:endParaRPr>
          </a:p>
        </p:txBody>
      </p:sp>
      <p:sp>
        <p:nvSpPr>
          <p:cNvPr id="734" name="CustomShape 10"/>
          <p:cNvSpPr/>
          <p:nvPr/>
        </p:nvSpPr>
        <p:spPr>
          <a:xfrm>
            <a:off x="353520" y="3608280"/>
            <a:ext cx="11507400" cy="22240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000" spc="-1" strike="noStrike">
                <a:solidFill>
                  <a:srgbClr val="595959"/>
                </a:solidFill>
                <a:latin typeface="Arial"/>
                <a:ea typeface="DejaVu Sans"/>
              </a:rPr>
              <a:t>Article 323-1 modifié par LOI n°2015-912 du 24 juillet 2015 - art. 4</a:t>
            </a:r>
            <a:endParaRPr b="0" lang="fr-FR" sz="2000" spc="-1" strike="noStrike">
              <a:solidFill>
                <a:srgbClr val="000000"/>
              </a:solidFill>
              <a:latin typeface="Arial"/>
            </a:endParaRPr>
          </a:p>
          <a:p>
            <a:pPr defTabSz="914400">
              <a:lnSpc>
                <a:spcPct val="100000"/>
              </a:lnSpc>
            </a:pPr>
            <a:r>
              <a:rPr b="0" lang="fr-FR" sz="2000" spc="-1" strike="noStrike">
                <a:solidFill>
                  <a:srgbClr val="595959"/>
                </a:solidFill>
                <a:latin typeface="Arial"/>
                <a:ea typeface="DejaVu Sans"/>
              </a:rPr>
              <a:t>Le fait d'</a:t>
            </a:r>
            <a:r>
              <a:rPr b="1" lang="fr-FR" sz="2000" spc="-1" strike="noStrike">
                <a:solidFill>
                  <a:srgbClr val="595959"/>
                </a:solidFill>
                <a:latin typeface="Arial"/>
                <a:ea typeface="DejaVu Sans"/>
              </a:rPr>
              <a:t>accéder ou de se maintenir, frauduleusement</a:t>
            </a:r>
            <a:r>
              <a:rPr b="0" lang="fr-FR" sz="2000" spc="-1" strike="noStrike">
                <a:solidFill>
                  <a:srgbClr val="595959"/>
                </a:solidFill>
                <a:latin typeface="Arial"/>
                <a:ea typeface="DejaVu Sans"/>
              </a:rPr>
              <a:t>, dans tout ou partie d'un </a:t>
            </a:r>
            <a:r>
              <a:rPr b="1" lang="fr-FR" sz="2000" spc="-1" strike="noStrike">
                <a:solidFill>
                  <a:srgbClr val="595959"/>
                </a:solidFill>
                <a:latin typeface="Arial"/>
                <a:ea typeface="DejaVu Sans"/>
              </a:rPr>
              <a:t>système de traitement automatisé de données</a:t>
            </a:r>
            <a:r>
              <a:rPr b="0" lang="fr-FR" sz="2000" spc="-1" strike="noStrike">
                <a:solidFill>
                  <a:srgbClr val="595959"/>
                </a:solidFill>
                <a:latin typeface="Arial"/>
                <a:ea typeface="DejaVu Sans"/>
              </a:rPr>
              <a:t> est puni de </a:t>
            </a:r>
            <a:r>
              <a:rPr b="1" lang="fr-FR" sz="2000" spc="-1" strike="noStrike">
                <a:solidFill>
                  <a:srgbClr val="595959"/>
                </a:solidFill>
                <a:latin typeface="Arial"/>
                <a:ea typeface="DejaVu Sans"/>
              </a:rPr>
              <a:t>deux ans d'emprisonnement</a:t>
            </a:r>
            <a:r>
              <a:rPr b="0" lang="fr-FR" sz="2000" spc="-1" strike="noStrike">
                <a:solidFill>
                  <a:srgbClr val="595959"/>
                </a:solidFill>
                <a:latin typeface="Arial"/>
                <a:ea typeface="DejaVu Sans"/>
              </a:rPr>
              <a:t> et de </a:t>
            </a:r>
            <a:r>
              <a:rPr b="1" lang="fr-FR" sz="2000" spc="-1" strike="noStrike">
                <a:solidFill>
                  <a:srgbClr val="595959"/>
                </a:solidFill>
                <a:latin typeface="Arial"/>
                <a:ea typeface="DejaVu Sans"/>
              </a:rPr>
              <a:t>60 000 € d'amende</a:t>
            </a:r>
            <a:r>
              <a:rPr b="0" lang="fr-FR" sz="2000" spc="-1" strike="noStrike">
                <a:solidFill>
                  <a:srgbClr val="595959"/>
                </a:solidFill>
                <a:latin typeface="Arial"/>
                <a:ea typeface="DejaVu Sans"/>
              </a:rPr>
              <a:t>. </a:t>
            </a:r>
            <a:endParaRPr b="0" lang="fr-FR" sz="2000" spc="-1" strike="noStrike">
              <a:solidFill>
                <a:srgbClr val="000000"/>
              </a:solidFill>
              <a:latin typeface="Arial"/>
            </a:endParaRPr>
          </a:p>
          <a:p>
            <a:pPr defTabSz="914400">
              <a:lnSpc>
                <a:spcPct val="100000"/>
              </a:lnSpc>
            </a:pPr>
            <a:r>
              <a:rPr b="0" lang="fr-FR" sz="2000" spc="-1" strike="noStrike">
                <a:solidFill>
                  <a:srgbClr val="595959"/>
                </a:solidFill>
                <a:latin typeface="Arial"/>
                <a:ea typeface="DejaVu Sans"/>
              </a:rPr>
              <a:t>Lorsqu'il en est résulté soit la suppression ou la modification de données contenues dans le système, soit une altération du fonctionnement de ce système, la peine est de trois ans d'emprisonnement et de 100 000 € d'amende. </a:t>
            </a:r>
            <a:endParaRPr b="0" lang="fr-FR" sz="2000" spc="-1" strike="noStrike">
              <a:solidFill>
                <a:srgbClr val="000000"/>
              </a:solidFill>
              <a:latin typeface="Arial"/>
            </a:endParaRPr>
          </a:p>
        </p:txBody>
      </p:sp>
      <p:pic>
        <p:nvPicPr>
          <p:cNvPr id="735" name="Picture 2" descr="Une image contenant objet&#10;&#10;Description générée avec un niveau de confiance élevé"/>
          <p:cNvPicPr/>
          <p:nvPr/>
        </p:nvPicPr>
        <p:blipFill>
          <a:blip r:embed="rId1"/>
          <a:stretch/>
        </p:blipFill>
        <p:spPr>
          <a:xfrm>
            <a:off x="9601200" y="1228320"/>
            <a:ext cx="2257560" cy="2343960"/>
          </a:xfrm>
          <a:prstGeom prst="rect">
            <a:avLst/>
          </a:prstGeom>
          <a:ln w="0">
            <a:noFill/>
          </a:ln>
        </p:spPr>
      </p:pic>
      <p:sp>
        <p:nvSpPr>
          <p:cNvPr id="736" name="CustomShape 11"/>
          <p:cNvSpPr/>
          <p:nvPr/>
        </p:nvSpPr>
        <p:spPr>
          <a:xfrm>
            <a:off x="355320" y="1914120"/>
            <a:ext cx="9323640" cy="11869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595959"/>
                </a:solidFill>
                <a:latin typeface="Arial"/>
                <a:ea typeface="DejaVu Sans"/>
              </a:rPr>
              <a:t>La loi dite « Godfrain » du 5 Janvier 1988 (n° 88-19)</a:t>
            </a:r>
            <a:r>
              <a:rPr b="0" lang="fr-FR" sz="2400" spc="-1" strike="noStrike">
                <a:solidFill>
                  <a:srgbClr val="595959"/>
                </a:solidFill>
                <a:latin typeface="Arial"/>
                <a:ea typeface="DejaVu Sans"/>
              </a:rPr>
              <a:t> a introduit dans le code pénal l’article 462-2 a créé le délit d'intrusion dans un système informatique.</a:t>
            </a:r>
            <a:endParaRPr b="0" lang="fr-FR"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7" name="CustomShape 7"/>
          <p:cNvSpPr/>
          <p:nvPr/>
        </p:nvSpPr>
        <p:spPr>
          <a:xfrm>
            <a:off x="255600" y="360000"/>
            <a:ext cx="8564400" cy="487080"/>
          </a:xfrm>
          <a:prstGeom prst="rect">
            <a:avLst/>
          </a:prstGeom>
          <a:noFill/>
          <a:ln w="25560">
            <a:noFill/>
          </a:ln>
        </p:spPr>
        <p:style>
          <a:lnRef idx="0"/>
          <a:fillRef idx="0"/>
          <a:effectRef idx="0"/>
          <a:fontRef idx="minor"/>
        </p:style>
        <p:txBody>
          <a:bodyPr lIns="0" rIns="0" tIns="0" bIns="0" anchor="ctr">
            <a:spAutoFit/>
          </a:bodyPr>
          <a:p>
            <a:pPr defTabSz="914400">
              <a:lnSpc>
                <a:spcPct val="100000"/>
              </a:lnSpc>
            </a:pPr>
            <a:r>
              <a:rPr b="1" lang="fr-FR" sz="3200" spc="-1" strike="noStrike">
                <a:solidFill>
                  <a:srgbClr val="ffffff"/>
                </a:solidFill>
                <a:latin typeface="CA Slalom Extended"/>
                <a:ea typeface="Calibri"/>
              </a:rPr>
              <a:t>Les règles</a:t>
            </a:r>
            <a:endParaRPr b="0" lang="fr-FR" sz="3200" spc="-1" strike="noStrike">
              <a:solidFill>
                <a:srgbClr val="000000"/>
              </a:solidFill>
              <a:latin typeface="Arial"/>
            </a:endParaRPr>
          </a:p>
        </p:txBody>
      </p:sp>
      <p:sp>
        <p:nvSpPr>
          <p:cNvPr id="738" name="CustomShape 8"/>
          <p:cNvSpPr/>
          <p:nvPr/>
        </p:nvSpPr>
        <p:spPr>
          <a:xfrm>
            <a:off x="447840" y="1039680"/>
            <a:ext cx="9636120" cy="759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4400" spc="-1" strike="noStrike">
                <a:solidFill>
                  <a:srgbClr val="666666"/>
                </a:solidFill>
                <a:latin typeface="Arial"/>
                <a:ea typeface="DejaVu Sans"/>
              </a:rPr>
              <a:t>Bug Bounty ? White Hat ?</a:t>
            </a:r>
            <a:endParaRPr b="0" lang="fr-FR" sz="4400" spc="-1" strike="noStrike">
              <a:solidFill>
                <a:srgbClr val="000000"/>
              </a:solidFill>
              <a:latin typeface="Arial"/>
            </a:endParaRPr>
          </a:p>
        </p:txBody>
      </p:sp>
      <p:sp>
        <p:nvSpPr>
          <p:cNvPr id="739" name="CustomShape 9"/>
          <p:cNvSpPr/>
          <p:nvPr/>
        </p:nvSpPr>
        <p:spPr>
          <a:xfrm>
            <a:off x="351360" y="3216600"/>
            <a:ext cx="11507400" cy="3083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spcBef>
                <a:spcPts val="1191"/>
              </a:spcBef>
              <a:spcAft>
                <a:spcPts val="992"/>
              </a:spcAft>
            </a:pPr>
            <a:r>
              <a:rPr b="1" lang="fr-FR" sz="2000" spc="-1" strike="noStrike">
                <a:solidFill>
                  <a:srgbClr val="595959"/>
                </a:solidFill>
                <a:latin typeface="Arial"/>
                <a:ea typeface="DejaVu Sans"/>
              </a:rPr>
              <a:t>L'article 47 de la loi numérique complète le code de la défense par un </a:t>
            </a:r>
            <a:r>
              <a:rPr b="1" lang="fr-FR" sz="2000" spc="-1" strike="noStrike" u="sng">
                <a:solidFill>
                  <a:srgbClr val="0000ff"/>
                </a:solidFill>
                <a:uFillTx/>
                <a:latin typeface="Arial"/>
                <a:ea typeface="DejaVu Sans"/>
                <a:hlinkClick r:id="rId1"/>
              </a:rPr>
              <a:t>article L2321-4</a:t>
            </a:r>
            <a:r>
              <a:rPr b="1" lang="fr-FR" sz="2000" spc="-1" strike="noStrike">
                <a:solidFill>
                  <a:srgbClr val="595959"/>
                </a:solidFill>
                <a:latin typeface="Arial"/>
                <a:ea typeface="DejaVu Sans"/>
              </a:rPr>
              <a:t> ainsi rédigé :</a:t>
            </a:r>
            <a:endParaRPr b="0" lang="fr-FR" sz="2000" spc="-1" strike="noStrike">
              <a:solidFill>
                <a:srgbClr val="000000"/>
              </a:solidFill>
              <a:latin typeface="Arial"/>
            </a:endParaRPr>
          </a:p>
          <a:p>
            <a:pPr defTabSz="914400">
              <a:lnSpc>
                <a:spcPct val="100000"/>
              </a:lnSpc>
              <a:spcBef>
                <a:spcPts val="1191"/>
              </a:spcBef>
              <a:spcAft>
                <a:spcPts val="992"/>
              </a:spcAft>
            </a:pPr>
            <a:r>
              <a:rPr b="0" lang="fr-FR" sz="2000" spc="-1" strike="noStrike">
                <a:solidFill>
                  <a:srgbClr val="595959"/>
                </a:solidFill>
                <a:latin typeface="Arial"/>
                <a:ea typeface="DejaVu Sans"/>
              </a:rPr>
              <a:t>« Pour les </a:t>
            </a:r>
            <a:r>
              <a:rPr b="1" lang="fr-FR" sz="2000" spc="-1" strike="noStrike">
                <a:solidFill>
                  <a:srgbClr val="595959"/>
                </a:solidFill>
                <a:latin typeface="Arial"/>
                <a:ea typeface="DejaVu Sans"/>
              </a:rPr>
              <a:t>besoins de la sécurité des systèmes d'information</a:t>
            </a:r>
            <a:r>
              <a:rPr b="0" lang="fr-FR" sz="2000" spc="-1" strike="noStrike">
                <a:solidFill>
                  <a:srgbClr val="595959"/>
                </a:solidFill>
                <a:latin typeface="Arial"/>
                <a:ea typeface="DejaVu Sans"/>
              </a:rPr>
              <a:t>, l'obligation prévue à l'article 40 du code de procédure pénale</a:t>
            </a:r>
            <a:r>
              <a:rPr b="1" lang="fr-FR" sz="2000" spc="-1" strike="noStrike">
                <a:solidFill>
                  <a:srgbClr val="595959"/>
                </a:solidFill>
                <a:latin typeface="Arial"/>
                <a:ea typeface="DejaVu Sans"/>
              </a:rPr>
              <a:t> n'est pas applicable à l'égard d'une personne de bonne foi qui transmet à la seule autorité nationale de sécurité des systèmes d'information</a:t>
            </a:r>
            <a:r>
              <a:rPr b="0" lang="fr-FR" sz="2000" spc="-1" strike="noStrike">
                <a:solidFill>
                  <a:srgbClr val="595959"/>
                </a:solidFill>
                <a:latin typeface="Arial"/>
                <a:ea typeface="DejaVu Sans"/>
              </a:rPr>
              <a:t> une information sur l'existence d'une vulnérabilité concernant la sécurité d'un système de traitement automatisé de données.</a:t>
            </a:r>
            <a:endParaRPr b="0" lang="fr-FR" sz="2000" spc="-1" strike="noStrike">
              <a:solidFill>
                <a:srgbClr val="000000"/>
              </a:solidFill>
              <a:latin typeface="Arial"/>
            </a:endParaRPr>
          </a:p>
          <a:p>
            <a:pPr defTabSz="914400">
              <a:lnSpc>
                <a:spcPct val="100000"/>
              </a:lnSpc>
              <a:spcBef>
                <a:spcPts val="1191"/>
              </a:spcBef>
              <a:spcAft>
                <a:spcPts val="992"/>
              </a:spcAft>
            </a:pPr>
            <a:endParaRPr b="0" lang="fr-FR" sz="2000" spc="-1" strike="noStrike">
              <a:solidFill>
                <a:srgbClr val="000000"/>
              </a:solidFill>
              <a:latin typeface="Arial"/>
            </a:endParaRPr>
          </a:p>
        </p:txBody>
      </p:sp>
      <p:pic>
        <p:nvPicPr>
          <p:cNvPr id="740" name="Picture 1" descr="Une image contenant objet&#10;&#10;Description générée avec un niveau de confiance élevé"/>
          <p:cNvPicPr/>
          <p:nvPr/>
        </p:nvPicPr>
        <p:blipFill>
          <a:blip r:embed="rId2"/>
          <a:stretch/>
        </p:blipFill>
        <p:spPr>
          <a:xfrm>
            <a:off x="9601200" y="360000"/>
            <a:ext cx="2257560" cy="2343960"/>
          </a:xfrm>
          <a:prstGeom prst="rect">
            <a:avLst/>
          </a:prstGeom>
          <a:ln w="0">
            <a:noFill/>
          </a:ln>
        </p:spPr>
      </p:pic>
      <p:sp>
        <p:nvSpPr>
          <p:cNvPr id="741" name="CustomShape 14"/>
          <p:cNvSpPr/>
          <p:nvPr/>
        </p:nvSpPr>
        <p:spPr>
          <a:xfrm>
            <a:off x="360000" y="1799640"/>
            <a:ext cx="9323640" cy="11869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fr-FR" sz="2400" spc="-1" strike="noStrike">
                <a:solidFill>
                  <a:srgbClr val="595959"/>
                </a:solidFill>
                <a:latin typeface="Arial"/>
                <a:ea typeface="DejaVu Sans"/>
              </a:rPr>
              <a:t>La route de l'enfer est pavée de bonnes intentions.</a:t>
            </a:r>
            <a:endParaRPr b="0" lang="fr-FR" sz="2400" spc="-1" strike="noStrike">
              <a:solidFill>
                <a:srgbClr val="000000"/>
              </a:solidFill>
              <a:latin typeface="Arial"/>
            </a:endParaRPr>
          </a:p>
          <a:p>
            <a:pPr defTabSz="914400">
              <a:lnSpc>
                <a:spcPct val="100000"/>
              </a:lnSpc>
            </a:pPr>
            <a:r>
              <a:rPr b="1" lang="fr-FR" sz="2400" spc="-1" strike="noStrike">
                <a:solidFill>
                  <a:srgbClr val="595959"/>
                </a:solidFill>
                <a:latin typeface="Arial"/>
                <a:ea typeface="DejaVu Sans"/>
              </a:rPr>
              <a:t>Toute attaque / exploitation est interdite sans autorisation explicite (écrite). </a:t>
            </a:r>
            <a:endParaRPr b="0" lang="fr-FR"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2" name="TextShape 3"/>
          <p:cNvSpPr/>
          <p:nvPr/>
        </p:nvSpPr>
        <p:spPr>
          <a:xfrm>
            <a:off x="4140000" y="2700000"/>
            <a:ext cx="8237520" cy="728640"/>
          </a:xfrm>
          <a:prstGeom prst="rect">
            <a:avLst/>
          </a:prstGeom>
          <a:noFill/>
          <a:ln w="0">
            <a:noFill/>
          </a:ln>
        </p:spPr>
        <p:style>
          <a:lnRef idx="0"/>
          <a:fillRef idx="0"/>
          <a:effectRef idx="0"/>
          <a:fontRef idx="minor"/>
        </p:style>
        <p:txBody>
          <a:bodyPr lIns="0" rIns="0" tIns="0" bIns="0" anchor="ctr">
            <a:noAutofit/>
          </a:bodyPr>
          <a:p>
            <a:pPr defTabSz="914400">
              <a:lnSpc>
                <a:spcPct val="90000"/>
              </a:lnSpc>
            </a:pPr>
            <a:r>
              <a:rPr b="0" lang="fr-FR" sz="4400" spc="-1" strike="noStrike">
                <a:solidFill>
                  <a:srgbClr val="eeece1"/>
                </a:solidFill>
                <a:latin typeface="Arial"/>
                <a:ea typeface="DejaVu Sans"/>
              </a:rPr>
              <a:t>Le « Labs »</a:t>
            </a:r>
            <a:endParaRPr b="0" lang="fr-FR" sz="4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3" name="CustomShape 12"/>
          <p:cNvSpPr/>
          <p:nvPr/>
        </p:nvSpPr>
        <p:spPr>
          <a:xfrm>
            <a:off x="180000" y="56520"/>
            <a:ext cx="8478360" cy="1021680"/>
          </a:xfrm>
          <a:prstGeom prst="rect">
            <a:avLst/>
          </a:prstGeom>
          <a:noFill/>
          <a:ln w="0">
            <a:noFill/>
          </a:ln>
        </p:spPr>
        <p:style>
          <a:lnRef idx="0"/>
          <a:fillRef idx="0"/>
          <a:effectRef idx="0"/>
          <a:fontRef idx="minor"/>
        </p:style>
        <p:txBody>
          <a:bodyPr lIns="90000" rIns="90000" tIns="91440" bIns="91440" anchor="ctr">
            <a:noAutofit/>
          </a:bodyPr>
          <a:p>
            <a:pPr defTabSz="914400">
              <a:lnSpc>
                <a:spcPct val="100000"/>
              </a:lnSpc>
            </a:pPr>
            <a:r>
              <a:rPr b="1" lang="fr-FR" sz="3200" spc="-1" strike="noStrike">
                <a:solidFill>
                  <a:srgbClr val="ffffff"/>
                </a:solidFill>
                <a:latin typeface="CA Slalom Extended"/>
                <a:ea typeface="Calibri"/>
              </a:rPr>
              <a:t>Les outils</a:t>
            </a:r>
            <a:endParaRPr b="0" lang="fr-FR" sz="3200" spc="-1" strike="noStrike">
              <a:solidFill>
                <a:srgbClr val="000000"/>
              </a:solidFill>
              <a:latin typeface="Arial"/>
            </a:endParaRPr>
          </a:p>
        </p:txBody>
      </p:sp>
      <p:sp>
        <p:nvSpPr>
          <p:cNvPr id="744" name="TextShape 4"/>
          <p:cNvSpPr/>
          <p:nvPr/>
        </p:nvSpPr>
        <p:spPr>
          <a:xfrm>
            <a:off x="360000" y="1260000"/>
            <a:ext cx="4320000" cy="5220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fr-FR" sz="1800" spc="-1" strike="noStrike">
                <a:solidFill>
                  <a:srgbClr val="000000"/>
                </a:solidFill>
                <a:latin typeface="Arial"/>
                <a:ea typeface="DejaVu Sans"/>
              </a:rPr>
              <a:t>Les outils :</a:t>
            </a:r>
            <a:endParaRPr b="0" lang="fr-FR" sz="1800" spc="-1" strike="noStrike">
              <a:solidFill>
                <a:srgbClr val="000000"/>
              </a:solidFill>
              <a:latin typeface="Arial"/>
            </a:endParaRPr>
          </a:p>
          <a:p>
            <a:pPr marL="216000" indent="-216000" defTabSz="914400">
              <a:lnSpc>
                <a:spcPct val="100000"/>
              </a:lnSpc>
              <a:buClr>
                <a:srgbClr val="000000"/>
              </a:buClr>
              <a:buFont typeface="Wingdings" charset="2"/>
              <a:buChar char=""/>
            </a:pPr>
            <a:r>
              <a:rPr b="0" lang="fr-FR" sz="1800" spc="-1" strike="noStrike">
                <a:solidFill>
                  <a:srgbClr val="000000"/>
                </a:solidFill>
                <a:latin typeface="Arial"/>
                <a:ea typeface="DejaVu Sans"/>
              </a:rPr>
              <a:t>Oracle VirtualBox avec extensions</a:t>
            </a:r>
            <a:endParaRPr b="0" lang="fr-FR" sz="1800" spc="-1" strike="noStrike">
              <a:solidFill>
                <a:srgbClr val="000000"/>
              </a:solidFill>
              <a:latin typeface="Arial"/>
            </a:endParaRPr>
          </a:p>
          <a:p>
            <a:pPr marL="216000" indent="-216000" defTabSz="914400">
              <a:lnSpc>
                <a:spcPct val="100000"/>
              </a:lnSpc>
              <a:buClr>
                <a:srgbClr val="000000"/>
              </a:buClr>
              <a:buFont typeface="Wingdings" charset="2"/>
              <a:buChar char=""/>
            </a:pPr>
            <a:r>
              <a:rPr b="0" lang="fr-FR" sz="1800" spc="-1" strike="noStrike">
                <a:solidFill>
                  <a:srgbClr val="000000"/>
                </a:solidFill>
                <a:latin typeface="Arial"/>
                <a:ea typeface="DejaVu Sans"/>
              </a:rPr>
              <a:t>Hashicorp Vagrant</a:t>
            </a:r>
            <a:endParaRPr b="0" lang="fr-FR" sz="1800" spc="-1" strike="noStrike">
              <a:solidFill>
                <a:srgbClr val="000000"/>
              </a:solidFill>
              <a:latin typeface="Arial"/>
            </a:endParaRPr>
          </a:p>
          <a:p>
            <a:pPr defTabSz="914400">
              <a:lnSpc>
                <a:spcPct val="100000"/>
              </a:lnSpc>
            </a:pPr>
            <a:endParaRPr b="0" lang="fr-FR" sz="1800" spc="-1" strike="noStrike">
              <a:solidFill>
                <a:srgbClr val="000000"/>
              </a:solidFill>
              <a:latin typeface="Arial"/>
            </a:endParaRPr>
          </a:p>
          <a:p>
            <a:pPr defTabSz="914400">
              <a:lnSpc>
                <a:spcPct val="100000"/>
              </a:lnSpc>
            </a:pPr>
            <a:r>
              <a:rPr b="0" lang="fr-FR" sz="1800" spc="-1" strike="noStrike">
                <a:solidFill>
                  <a:srgbClr val="000000"/>
                </a:solidFill>
                <a:latin typeface="Arial"/>
                <a:ea typeface="DejaVu Sans"/>
              </a:rPr>
              <a:t>Deux machines virtuelles </a:t>
            </a:r>
            <a:br>
              <a:rPr sz="1800"/>
            </a:br>
            <a:r>
              <a:rPr b="0" lang="fr-FR" sz="1800" spc="-1" strike="noStrike">
                <a:solidFill>
                  <a:srgbClr val="000000"/>
                </a:solidFill>
                <a:latin typeface="Arial"/>
                <a:ea typeface="DejaVu Sans"/>
              </a:rPr>
              <a:t>   Linux Debian 12 </a:t>
            </a:r>
            <a:endParaRPr b="0" lang="fr-FR" sz="1800" spc="-1" strike="noStrike">
              <a:solidFill>
                <a:srgbClr val="000000"/>
              </a:solidFill>
              <a:latin typeface="Arial"/>
            </a:endParaRPr>
          </a:p>
          <a:p>
            <a:pPr marL="216000" indent="-216000" defTabSz="914400">
              <a:lnSpc>
                <a:spcPct val="100000"/>
              </a:lnSpc>
              <a:buClr>
                <a:srgbClr val="000000"/>
              </a:buClr>
              <a:buFont typeface="Wingdings" charset="2"/>
              <a:buChar char=""/>
            </a:pPr>
            <a:r>
              <a:rPr b="1" lang="fr-FR" sz="1800" spc="-1" strike="noStrike">
                <a:solidFill>
                  <a:srgbClr val="000000"/>
                </a:solidFill>
                <a:latin typeface="Arial"/>
                <a:ea typeface="DejaVu Sans"/>
              </a:rPr>
              <a:t>attack</a:t>
            </a:r>
            <a:r>
              <a:rPr b="0" lang="fr-FR" sz="1800" spc="-1" strike="noStrike">
                <a:solidFill>
                  <a:srgbClr val="000000"/>
                </a:solidFill>
                <a:latin typeface="Arial"/>
                <a:ea typeface="DejaVu Sans"/>
              </a:rPr>
              <a:t> avec les outils </a:t>
            </a:r>
            <a:endParaRPr b="0" lang="fr-FR"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lang="fr-FR" sz="1800" spc="-1" strike="noStrike">
                <a:solidFill>
                  <a:srgbClr val="000000"/>
                </a:solidFill>
                <a:latin typeface="Arial"/>
                <a:ea typeface="DejaVu Sans"/>
              </a:rPr>
              <a:t>nmap</a:t>
            </a:r>
            <a:endParaRPr b="0" lang="fr-FR"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lang="fr-FR" sz="1800" spc="-1" strike="noStrike">
                <a:solidFill>
                  <a:srgbClr val="000000"/>
                </a:solidFill>
                <a:latin typeface="Arial"/>
                <a:ea typeface="DejaVu Sans"/>
              </a:rPr>
              <a:t>hydra</a:t>
            </a:r>
            <a:endParaRPr b="0" lang="fr-FR"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lang="fr-FR" sz="1800" spc="-1" strike="noStrike">
                <a:solidFill>
                  <a:srgbClr val="000000"/>
                </a:solidFill>
                <a:latin typeface="Arial"/>
                <a:ea typeface="DejaVu Sans"/>
              </a:rPr>
              <a:t>wfuzz</a:t>
            </a:r>
            <a:endParaRPr b="0" lang="fr-FR"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lang="fr-FR" sz="1800" spc="-1" strike="noStrike">
                <a:solidFill>
                  <a:srgbClr val="000000"/>
                </a:solidFill>
                <a:latin typeface="Arial"/>
                <a:ea typeface="DejaVu Sans"/>
              </a:rPr>
              <a:t>bettercap</a:t>
            </a:r>
            <a:endParaRPr b="0" lang="fr-FR" sz="1800" spc="-1" strike="noStrike">
              <a:solidFill>
                <a:srgbClr val="000000"/>
              </a:solidFill>
              <a:latin typeface="Arial"/>
            </a:endParaRPr>
          </a:p>
          <a:p>
            <a:pPr defTabSz="914400">
              <a:lnSpc>
                <a:spcPct val="100000"/>
              </a:lnSpc>
            </a:pPr>
            <a:endParaRPr b="0" lang="fr-FR" sz="1800" spc="-1" strike="noStrike">
              <a:solidFill>
                <a:srgbClr val="000000"/>
              </a:solidFill>
              <a:latin typeface="Arial"/>
            </a:endParaRPr>
          </a:p>
          <a:p>
            <a:pPr marL="216000" indent="-216000" defTabSz="914400">
              <a:lnSpc>
                <a:spcPct val="100000"/>
              </a:lnSpc>
              <a:buClr>
                <a:srgbClr val="000000"/>
              </a:buClr>
              <a:buFont typeface="Wingdings" charset="2"/>
              <a:buChar char=""/>
            </a:pPr>
            <a:r>
              <a:rPr b="1" lang="fr-FR" sz="1800" spc="-1" strike="noStrike">
                <a:solidFill>
                  <a:srgbClr val="000000"/>
                </a:solidFill>
                <a:latin typeface="Arial"/>
                <a:ea typeface="DejaVu Sans"/>
              </a:rPr>
              <a:t>victim</a:t>
            </a:r>
            <a:r>
              <a:rPr b="0" lang="fr-FR" sz="1800" spc="-1" strike="noStrike">
                <a:solidFill>
                  <a:srgbClr val="000000"/>
                </a:solidFill>
                <a:latin typeface="Arial"/>
                <a:ea typeface="DejaVu Sans"/>
              </a:rPr>
              <a:t> avec les applications :</a:t>
            </a:r>
            <a:endParaRPr b="0" lang="fr-FR" sz="1800" spc="-1" strike="noStrike">
              <a:solidFill>
                <a:srgbClr val="000000"/>
              </a:solidFill>
              <a:latin typeface="Arial"/>
            </a:endParaRPr>
          </a:p>
          <a:p>
            <a:pPr defTabSz="914400">
              <a:lnSpc>
                <a:spcPct val="100000"/>
              </a:lnSpc>
            </a:pPr>
            <a:r>
              <a:rPr b="0" lang="fr-FR" sz="1800" spc="-1" strike="noStrike">
                <a:solidFill>
                  <a:srgbClr val="000000"/>
                </a:solidFill>
                <a:latin typeface="Arial"/>
                <a:ea typeface="DejaVu Sans"/>
              </a:rPr>
              <a:t>	</a:t>
            </a:r>
            <a:r>
              <a:rPr b="0" lang="fr-FR" sz="1800" spc="-1" strike="noStrike">
                <a:solidFill>
                  <a:srgbClr val="000000"/>
                </a:solidFill>
                <a:latin typeface="Arial"/>
                <a:ea typeface="DejaVu Sans"/>
              </a:rPr>
              <a:t>DVWA</a:t>
            </a:r>
            <a:endParaRPr b="0" lang="fr-FR" sz="1800" spc="-1" strike="noStrike">
              <a:solidFill>
                <a:srgbClr val="000000"/>
              </a:solidFill>
              <a:latin typeface="Arial"/>
            </a:endParaRPr>
          </a:p>
          <a:p>
            <a:pPr defTabSz="914400">
              <a:lnSpc>
                <a:spcPct val="100000"/>
              </a:lnSpc>
            </a:pPr>
            <a:r>
              <a:rPr b="0" lang="fr-FR" sz="1800" spc="-1" strike="noStrike">
                <a:solidFill>
                  <a:srgbClr val="000000"/>
                </a:solidFill>
                <a:latin typeface="Arial"/>
                <a:ea typeface="DejaVu Sans"/>
              </a:rPr>
              <a:t>	</a:t>
            </a:r>
            <a:r>
              <a:rPr b="0" lang="fr-FR" sz="1800" spc="-1" strike="noStrike">
                <a:solidFill>
                  <a:srgbClr val="000000"/>
                </a:solidFill>
                <a:latin typeface="Arial"/>
                <a:ea typeface="DejaVu Sans"/>
              </a:rPr>
              <a:t>SSH</a:t>
            </a:r>
            <a:endParaRPr b="0" lang="fr-FR" sz="1800" spc="-1" strike="noStrike">
              <a:solidFill>
                <a:srgbClr val="000000"/>
              </a:solidFill>
              <a:latin typeface="Arial"/>
            </a:endParaRPr>
          </a:p>
        </p:txBody>
      </p:sp>
      <p:pic>
        <p:nvPicPr>
          <p:cNvPr id="745" name="" descr=""/>
          <p:cNvPicPr/>
          <p:nvPr/>
        </p:nvPicPr>
        <p:blipFill>
          <a:blip r:embed="rId1"/>
          <a:stretch/>
        </p:blipFill>
        <p:spPr>
          <a:xfrm>
            <a:off x="4680000" y="1260000"/>
            <a:ext cx="7182720" cy="282564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6" name="TextShape 6"/>
          <p:cNvSpPr/>
          <p:nvPr/>
        </p:nvSpPr>
        <p:spPr>
          <a:xfrm>
            <a:off x="4000680" y="2751120"/>
            <a:ext cx="8237520" cy="728640"/>
          </a:xfrm>
          <a:prstGeom prst="rect">
            <a:avLst/>
          </a:prstGeom>
          <a:noFill/>
          <a:ln w="0">
            <a:noFill/>
          </a:ln>
        </p:spPr>
        <p:style>
          <a:lnRef idx="0"/>
          <a:fillRef idx="0"/>
          <a:effectRef idx="0"/>
          <a:fontRef idx="minor"/>
        </p:style>
        <p:txBody>
          <a:bodyPr lIns="0" rIns="0" tIns="0" bIns="0" anchor="ctr">
            <a:noAutofit/>
          </a:bodyPr>
          <a:p>
            <a:pPr defTabSz="914400">
              <a:lnSpc>
                <a:spcPct val="90000"/>
              </a:lnSpc>
            </a:pPr>
            <a:r>
              <a:rPr b="0" lang="fr-FR" sz="4400" spc="-1" strike="noStrike">
                <a:solidFill>
                  <a:srgbClr val="eeece1"/>
                </a:solidFill>
                <a:latin typeface="Arial"/>
                <a:ea typeface="DejaVu Sans"/>
              </a:rPr>
              <a:t> </a:t>
            </a:r>
            <a:r>
              <a:rPr b="0" lang="fr-FR" sz="4400" spc="-1" strike="noStrike">
                <a:solidFill>
                  <a:srgbClr val="eeece1"/>
                </a:solidFill>
                <a:latin typeface="Arial"/>
                <a:ea typeface="DejaVu Sans"/>
              </a:rPr>
              <a:t>5 étapes pour une attaque</a:t>
            </a:r>
            <a:endParaRPr b="0" lang="fr-FR" sz="4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7" name="CustomShape 25"/>
          <p:cNvSpPr/>
          <p:nvPr/>
        </p:nvSpPr>
        <p:spPr>
          <a:xfrm>
            <a:off x="253800" y="442440"/>
            <a:ext cx="8564400" cy="487080"/>
          </a:xfrm>
          <a:prstGeom prst="rect">
            <a:avLst/>
          </a:prstGeom>
          <a:noFill/>
          <a:ln w="25560">
            <a:noFill/>
          </a:ln>
        </p:spPr>
        <p:style>
          <a:lnRef idx="0"/>
          <a:fillRef idx="0"/>
          <a:effectRef idx="0"/>
          <a:fontRef idx="minor"/>
        </p:style>
        <p:txBody>
          <a:bodyPr lIns="0" rIns="0" tIns="0" bIns="0" anchor="ctr">
            <a:spAutoFit/>
          </a:bodyPr>
          <a:p>
            <a:pPr defTabSz="914400">
              <a:lnSpc>
                <a:spcPct val="100000"/>
              </a:lnSpc>
            </a:pPr>
            <a:r>
              <a:rPr b="1" lang="fr-FR" sz="3200" spc="-1" strike="noStrike">
                <a:solidFill>
                  <a:srgbClr val="ffffff"/>
                </a:solidFill>
                <a:latin typeface="CA Slalom Extended"/>
                <a:ea typeface="Calibri"/>
              </a:rPr>
              <a:t>Les phases dans l’activité pratique</a:t>
            </a:r>
            <a:endParaRPr b="0" lang="fr-FR" sz="3200" spc="-1" strike="noStrike">
              <a:solidFill>
                <a:srgbClr val="000000"/>
              </a:solidFill>
              <a:latin typeface="Arial"/>
            </a:endParaRPr>
          </a:p>
        </p:txBody>
      </p:sp>
      <p:pic>
        <p:nvPicPr>
          <p:cNvPr id="748" name="Picture 4_ 2" descr="Une image contenant objet&#10;&#10;Description générée avec un niveau de confiance élevé"/>
          <p:cNvPicPr/>
          <p:nvPr/>
        </p:nvPicPr>
        <p:blipFill>
          <a:blip r:embed="rId1"/>
          <a:stretch/>
        </p:blipFill>
        <p:spPr>
          <a:xfrm>
            <a:off x="10440000" y="352440"/>
            <a:ext cx="1393920" cy="1447560"/>
          </a:xfrm>
          <a:prstGeom prst="rect">
            <a:avLst/>
          </a:prstGeom>
          <a:ln w="0">
            <a:noFill/>
          </a:ln>
        </p:spPr>
      </p:pic>
      <p:sp>
        <p:nvSpPr>
          <p:cNvPr id="749" name="TextShape 8"/>
          <p:cNvSpPr/>
          <p:nvPr/>
        </p:nvSpPr>
        <p:spPr>
          <a:xfrm>
            <a:off x="309240" y="1594800"/>
            <a:ext cx="11575800" cy="452520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spcBef>
                <a:spcPts val="1191"/>
              </a:spcBef>
              <a:spcAft>
                <a:spcPts val="992"/>
              </a:spcAft>
              <a:buClr>
                <a:srgbClr val="000000"/>
              </a:buClr>
              <a:buSzPct val="45000"/>
              <a:buFont typeface="Wingdings" charset="2"/>
              <a:buChar char=""/>
            </a:pPr>
            <a:r>
              <a:rPr b="1" lang="fr-FR" sz="2200" spc="-1" strike="noStrike">
                <a:solidFill>
                  <a:srgbClr val="000000"/>
                </a:solidFill>
                <a:latin typeface="Arial"/>
                <a:ea typeface="DejaVu Sans"/>
              </a:rPr>
              <a:t>Reconnaissance</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=&gt; nmap (découverte du réseau)</a:t>
            </a:r>
            <a:endParaRPr b="0" lang="fr-FR" sz="2200" spc="-1" strike="noStrike">
              <a:solidFill>
                <a:srgbClr val="000000"/>
              </a:solidFill>
              <a:latin typeface="Arial"/>
            </a:endParaRPr>
          </a:p>
          <a:p>
            <a:pPr marL="216000" indent="-216000" defTabSz="914400">
              <a:lnSpc>
                <a:spcPct val="100000"/>
              </a:lnSpc>
              <a:spcBef>
                <a:spcPts val="1191"/>
              </a:spcBef>
              <a:spcAft>
                <a:spcPts val="992"/>
              </a:spcAft>
              <a:buClr>
                <a:srgbClr val="000000"/>
              </a:buClr>
              <a:buSzPct val="45000"/>
              <a:buFont typeface="Wingdings" charset="2"/>
              <a:buChar char=""/>
            </a:pPr>
            <a:r>
              <a:rPr b="1" lang="fr-FR" sz="2200" spc="-1" strike="noStrike">
                <a:solidFill>
                  <a:srgbClr val="000000"/>
                </a:solidFill>
                <a:latin typeface="Arial"/>
                <a:ea typeface="DejaVu Sans"/>
              </a:rPr>
              <a:t>Analyse</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=&gt; nmap ( portscan ) étude des ports disponibles </a:t>
            </a:r>
            <a:endParaRPr b="0" lang="fr-FR" sz="2200" spc="-1" strike="noStrike">
              <a:solidFill>
                <a:srgbClr val="000000"/>
              </a:solidFill>
              <a:latin typeface="Arial"/>
            </a:endParaRPr>
          </a:p>
          <a:p>
            <a:pPr marL="216000" indent="-216000" defTabSz="914400">
              <a:lnSpc>
                <a:spcPct val="100000"/>
              </a:lnSpc>
              <a:spcBef>
                <a:spcPts val="1191"/>
              </a:spcBef>
              <a:spcAft>
                <a:spcPts val="992"/>
              </a:spcAft>
              <a:buClr>
                <a:srgbClr val="000000"/>
              </a:buClr>
              <a:buSzPct val="45000"/>
              <a:buFont typeface="Wingdings" charset="2"/>
              <a:buChar char=""/>
            </a:pPr>
            <a:r>
              <a:rPr b="1" lang="fr-FR" sz="2200" spc="-1" strike="noStrike">
                <a:solidFill>
                  <a:srgbClr val="000000"/>
                </a:solidFill>
                <a:latin typeface="Arial"/>
                <a:ea typeface="DejaVu Sans"/>
              </a:rPr>
              <a:t>Exploitation</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=&gt; Brute Force / faille</a:t>
            </a:r>
            <a:endParaRPr b="0" lang="fr-FR" sz="2200" spc="-1" strike="noStrike">
              <a:solidFill>
                <a:srgbClr val="000000"/>
              </a:solidFill>
              <a:latin typeface="Arial"/>
            </a:endParaRPr>
          </a:p>
          <a:p>
            <a:pPr marL="216000" indent="-216000" defTabSz="914400">
              <a:lnSpc>
                <a:spcPct val="100000"/>
              </a:lnSpc>
              <a:spcBef>
                <a:spcPts val="1191"/>
              </a:spcBef>
              <a:spcAft>
                <a:spcPts val="992"/>
              </a:spcAft>
              <a:buClr>
                <a:srgbClr val="000000"/>
              </a:buClr>
              <a:buSzPct val="45000"/>
              <a:buFont typeface="Wingdings" charset="2"/>
              <a:buChar char=""/>
            </a:pPr>
            <a:r>
              <a:rPr b="1" lang="fr-FR" sz="2200" spc="-1" strike="noStrike">
                <a:solidFill>
                  <a:srgbClr val="000000"/>
                </a:solidFill>
                <a:latin typeface="Arial"/>
                <a:ea typeface="DejaVu Sans"/>
              </a:rPr>
              <a:t>Maintenir l’accès</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=&gt; création d’un compte / laisser un code actif</a:t>
            </a:r>
            <a:endParaRPr b="0" lang="fr-FR" sz="2200" spc="-1" strike="noStrike">
              <a:solidFill>
                <a:srgbClr val="000000"/>
              </a:solidFill>
              <a:latin typeface="Arial"/>
            </a:endParaRPr>
          </a:p>
          <a:p>
            <a:pPr marL="216000" indent="-216000" defTabSz="914400">
              <a:lnSpc>
                <a:spcPct val="100000"/>
              </a:lnSpc>
              <a:spcBef>
                <a:spcPts val="1191"/>
              </a:spcBef>
              <a:spcAft>
                <a:spcPts val="992"/>
              </a:spcAft>
              <a:buClr>
                <a:srgbClr val="000000"/>
              </a:buClr>
              <a:buSzPct val="45000"/>
              <a:buFont typeface="Wingdings" charset="2"/>
              <a:buChar char=""/>
            </a:pPr>
            <a:r>
              <a:rPr b="1" lang="fr-FR" sz="2200" spc="-1" strike="noStrike">
                <a:solidFill>
                  <a:srgbClr val="000000"/>
                </a:solidFill>
                <a:latin typeface="Arial"/>
                <a:ea typeface="DejaVu Sans"/>
              </a:rPr>
              <a:t>Couvrir les traces</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	</a:t>
            </a:r>
            <a:r>
              <a:rPr b="1" lang="fr-FR" sz="2200" spc="-1" strike="noStrike">
                <a:solidFill>
                  <a:srgbClr val="000000"/>
                </a:solidFill>
                <a:latin typeface="Arial"/>
                <a:ea typeface="DejaVu Sans"/>
              </a:rPr>
              <a:t>=&gt; suppression des logs systèmes</a:t>
            </a:r>
            <a:endParaRPr b="0" lang="fr-FR" sz="2200" spc="-1" strike="noStrike">
              <a:solidFill>
                <a:srgbClr val="000000"/>
              </a:solidFill>
              <a:latin typeface="Arial"/>
            </a:endParaRPr>
          </a:p>
          <a:p>
            <a:pPr defTabSz="914400">
              <a:lnSpc>
                <a:spcPct val="100000"/>
              </a:lnSpc>
            </a:pPr>
            <a:endParaRPr b="0" lang="fr-FR" sz="2200" spc="-1" strike="noStrike">
              <a:solidFill>
                <a:srgbClr val="000000"/>
              </a:solidFill>
              <a:latin typeface="Arial"/>
            </a:endParaRPr>
          </a:p>
          <a:p>
            <a:pPr defTabSz="914400">
              <a:lnSpc>
                <a:spcPct val="100000"/>
              </a:lnSpc>
            </a:pPr>
            <a:endParaRPr b="0" lang="fr-FR" sz="2200" spc="-1" strike="noStrike">
              <a:solidFill>
                <a:srgbClr val="000000"/>
              </a:solidFill>
              <a:latin typeface="Arial"/>
            </a:endParaRPr>
          </a:p>
          <a:p>
            <a:pPr defTabSz="914400">
              <a:lnSpc>
                <a:spcPct val="100000"/>
              </a:lnSpc>
            </a:pPr>
            <a:r>
              <a:rPr b="1" lang="fr-FR" sz="2200" spc="-1" strike="noStrike">
                <a:solidFill>
                  <a:srgbClr val="000000"/>
                </a:solidFill>
                <a:latin typeface="Arial"/>
                <a:ea typeface="DejaVu Sans"/>
              </a:rPr>
              <a:t>Challenge :</a:t>
            </a:r>
            <a:endParaRPr b="0" lang="fr-FR" sz="2200" spc="-1" strike="noStrike">
              <a:solidFill>
                <a:srgbClr val="000000"/>
              </a:solidFill>
              <a:latin typeface="Arial"/>
            </a:endParaRPr>
          </a:p>
          <a:p>
            <a:pPr defTabSz="914400">
              <a:lnSpc>
                <a:spcPct val="100000"/>
              </a:lnSpc>
            </a:pPr>
            <a:r>
              <a:rPr b="1" lang="fr-FR" sz="2200" spc="-1" strike="noStrike">
                <a:solidFill>
                  <a:srgbClr val="000000"/>
                </a:solidFill>
                <a:latin typeface="Arial"/>
                <a:ea typeface="DejaVu Sans"/>
              </a:rPr>
              <a:t>Mouvement latéral – profitez d’une faille exploitable pour accéder à un autre élément.</a:t>
            </a:r>
            <a:endParaRPr b="0" lang="fr-FR"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0" name="TextShape 12"/>
          <p:cNvSpPr/>
          <p:nvPr/>
        </p:nvSpPr>
        <p:spPr>
          <a:xfrm>
            <a:off x="4000680" y="2869560"/>
            <a:ext cx="8237520" cy="728640"/>
          </a:xfrm>
          <a:prstGeom prst="rect">
            <a:avLst/>
          </a:prstGeom>
          <a:noFill/>
          <a:ln w="0">
            <a:noFill/>
          </a:ln>
        </p:spPr>
        <p:style>
          <a:lnRef idx="0"/>
          <a:fillRef idx="0"/>
          <a:effectRef idx="0"/>
          <a:fontRef idx="minor"/>
        </p:style>
        <p:txBody>
          <a:bodyPr lIns="0" rIns="0" tIns="0" bIns="0" anchor="ctr">
            <a:noAutofit/>
          </a:bodyPr>
          <a:p>
            <a:pPr defTabSz="914400">
              <a:lnSpc>
                <a:spcPct val="90000"/>
              </a:lnSpc>
            </a:pPr>
            <a:r>
              <a:rPr b="0" lang="fr-FR" sz="4400" spc="-1" strike="noStrike">
                <a:solidFill>
                  <a:srgbClr val="eeece1"/>
                </a:solidFill>
                <a:latin typeface="Arial"/>
                <a:ea typeface="DejaVu Sans"/>
              </a:rPr>
              <a:t> </a:t>
            </a:r>
            <a:r>
              <a:rPr b="0" lang="fr-FR" sz="4400" spc="-1" strike="noStrike">
                <a:solidFill>
                  <a:srgbClr val="eeece1"/>
                </a:solidFill>
                <a:latin typeface="Arial"/>
                <a:ea typeface="DejaVu Sans"/>
              </a:rPr>
              <a:t>Sécurisation</a:t>
            </a:r>
            <a:endParaRPr b="0" lang="fr-FR" sz="4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151</TotalTime>
  <Application>LibreOffice/24.2.7.2$Linux_X86_64 LibreOffice_project/420$Build-2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2024-03-11T11:56:10Z</dcterms:created>
  <dc:creator/>
  <dc:description/>
  <dc:language>fr-FR</dc:language>
  <cp:lastModifiedBy/>
  <dcterms:modified xsi:type="dcterms:W3CDTF">2025-03-17T14:27:40Z</dcterms:modified>
  <cp:revision>26</cp:revision>
  <dc:subject/>
  <dc:title>PPT-Modèle-ESEO_2024</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0x010100F88F8DA493F91B41BC2BD63ED374D109</vt:lpwstr>
  </property>
  <property fmtid="{D5CDD505-2E9C-101B-9397-08002B2CF9AE}" pid="3" name="PresentationFormat">
    <vt:lpwstr>Grand écran</vt:lpwstr>
  </property>
  <property fmtid="{D5CDD505-2E9C-101B-9397-08002B2CF9AE}" pid="4" name="Slides">
    <vt:i4>29</vt:i4>
  </property>
</Properties>
</file>